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99d96ecc7a4e3f" /><Relationship Type="http://schemas.openxmlformats.org/officeDocument/2006/relationships/extended-properties" Target="/docProps/app.xml" Id="R1865f1e754ce4ebb" /><Relationship Type="http://schemas.openxmlformats.org/officeDocument/2006/relationships/officeDocument" Target="/ppt/presentation.xml" Id="Refc3f466ac5a4e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ec30c657834ee0"/>
  </p:sldMasterIdLst>
  <p:notesMasterIdLst>
    <p:notesMasterId xmlns:r="http://schemas.openxmlformats.org/officeDocument/2006/relationships" r:id="Rac2f90f57d774349"/>
  </p:notesMasterIdLst>
  <p:sldIdLst>
    <p:sldId xmlns:r="http://schemas.openxmlformats.org/officeDocument/2006/relationships" id="256" r:id="Rd5b35b7da21741aa"/>
    <p:sldId xmlns:r="http://schemas.openxmlformats.org/officeDocument/2006/relationships" id="257" r:id="Rbcdb376d58d94baf"/>
    <p:sldId xmlns:r="http://schemas.openxmlformats.org/officeDocument/2006/relationships" id="258" r:id="R9dd18011c4404466"/>
    <p:sldId xmlns:r="http://schemas.openxmlformats.org/officeDocument/2006/relationships" id="259" r:id="R345e44c37bf94cc1"/>
    <p:sldId xmlns:r="http://schemas.openxmlformats.org/officeDocument/2006/relationships" id="260" r:id="Ra458d74d00c14662"/>
    <p:sldId xmlns:r="http://schemas.openxmlformats.org/officeDocument/2006/relationships" id="261" r:id="R451acb9db1f34184"/>
    <p:sldId xmlns:r="http://schemas.openxmlformats.org/officeDocument/2006/relationships" id="262" r:id="Rba9eb8f24c864ce4"/>
    <p:sldId xmlns:r="http://schemas.openxmlformats.org/officeDocument/2006/relationships" id="263" r:id="Ra00bb6bc704b41da"/>
    <p:sldId xmlns:r="http://schemas.openxmlformats.org/officeDocument/2006/relationships" id="264" r:id="Rc2348cfe5d9a40dd"/>
    <p:sldId xmlns:r="http://schemas.openxmlformats.org/officeDocument/2006/relationships" id="265" r:id="R9dabc64fa94f4af5"/>
    <p:sldId xmlns:r="http://schemas.openxmlformats.org/officeDocument/2006/relationships" id="266" r:id="Rb0f3648d1f9b4a52"/>
    <p:sldId xmlns:r="http://schemas.openxmlformats.org/officeDocument/2006/relationships" id="267" r:id="R3d12971c3efe4986"/>
    <p:sldId xmlns:r="http://schemas.openxmlformats.org/officeDocument/2006/relationships" id="268" r:id="Rf029c45cdf4b4fe7"/>
    <p:sldId xmlns:r="http://schemas.openxmlformats.org/officeDocument/2006/relationships" id="269" r:id="R502f6fcbfc24491e"/>
    <p:sldId xmlns:r="http://schemas.openxmlformats.org/officeDocument/2006/relationships" id="270" r:id="Re6ac787fc8044047"/>
    <p:sldId xmlns:r="http://schemas.openxmlformats.org/officeDocument/2006/relationships" id="271" r:id="R122400ee8aa14f85"/>
    <p:sldId xmlns:r="http://schemas.openxmlformats.org/officeDocument/2006/relationships" id="272" r:id="Rb97d2789ca464a71"/>
    <p:sldId xmlns:r="http://schemas.openxmlformats.org/officeDocument/2006/relationships" id="273" r:id="R646c1c6d278749c5"/>
    <p:sldId xmlns:r="http://schemas.openxmlformats.org/officeDocument/2006/relationships" id="274" r:id="R10ea3a824beb4490"/>
    <p:sldId xmlns:r="http://schemas.openxmlformats.org/officeDocument/2006/relationships" id="275" r:id="R6f35a6af419f4d19"/>
    <p:sldId xmlns:r="http://schemas.openxmlformats.org/officeDocument/2006/relationships" id="276" r:id="R4019f2aedf094a81"/>
    <p:sldId xmlns:r="http://schemas.openxmlformats.org/officeDocument/2006/relationships" id="277" r:id="R6f0b02538c954f89"/>
    <p:sldId xmlns:r="http://schemas.openxmlformats.org/officeDocument/2006/relationships" id="278" r:id="R27e7bf8a5cc74349"/>
    <p:sldId xmlns:r="http://schemas.openxmlformats.org/officeDocument/2006/relationships" id="279" r:id="Re6a74436830149af"/>
    <p:sldId xmlns:r="http://schemas.openxmlformats.org/officeDocument/2006/relationships" id="280" r:id="R209b3483c1034966"/>
    <p:sldId xmlns:r="http://schemas.openxmlformats.org/officeDocument/2006/relationships" id="281" r:id="Rfd550eab0caa4355"/>
    <p:sldId xmlns:r="http://schemas.openxmlformats.org/officeDocument/2006/relationships" id="282" r:id="R40574d4eb5044568"/>
    <p:sldId xmlns:r="http://schemas.openxmlformats.org/officeDocument/2006/relationships" id="283" r:id="R317941eae4514445"/>
    <p:sldId xmlns:r="http://schemas.openxmlformats.org/officeDocument/2006/relationships" id="284" r:id="R17312ecc8e034b58"/>
    <p:sldId xmlns:r="http://schemas.openxmlformats.org/officeDocument/2006/relationships" id="285" r:id="Rca5ee691ead744a6"/>
    <p:sldId xmlns:r="http://schemas.openxmlformats.org/officeDocument/2006/relationships" id="286" r:id="R33b7e7c57fdf4d75"/>
    <p:sldId xmlns:r="http://schemas.openxmlformats.org/officeDocument/2006/relationships" id="287" r:id="Rfecf97c2e36b476e"/>
    <p:sldId xmlns:r="http://schemas.openxmlformats.org/officeDocument/2006/relationships" id="288" r:id="Raa8168f15e7d4666"/>
    <p:sldId xmlns:r="http://schemas.openxmlformats.org/officeDocument/2006/relationships" id="289" r:id="R3bb0e3edadde4df1"/>
    <p:sldId xmlns:r="http://schemas.openxmlformats.org/officeDocument/2006/relationships" id="290" r:id="Rde8c9c2d4d0e46ea"/>
    <p:sldId xmlns:r="http://schemas.openxmlformats.org/officeDocument/2006/relationships" id="291" r:id="R772e87c8c6154709"/>
    <p:sldId xmlns:r="http://schemas.openxmlformats.org/officeDocument/2006/relationships" id="292" r:id="R771d5490da164d56"/>
    <p:sldId xmlns:r="http://schemas.openxmlformats.org/officeDocument/2006/relationships" id="293" r:id="Rd024e0034a6e40e2"/>
    <p:sldId xmlns:r="http://schemas.openxmlformats.org/officeDocument/2006/relationships" id="294" r:id="R1b55e659bc3c4bfd"/>
    <p:sldId xmlns:r="http://schemas.openxmlformats.org/officeDocument/2006/relationships" id="295" r:id="R36dac2ccd64f46c1"/>
    <p:sldId xmlns:r="http://schemas.openxmlformats.org/officeDocument/2006/relationships" id="296" r:id="Rfc2a497755db4c24"/>
    <p:sldId xmlns:r="http://schemas.openxmlformats.org/officeDocument/2006/relationships" id="297" r:id="Rbda7cb21b9fa4517"/>
    <p:sldId xmlns:r="http://schemas.openxmlformats.org/officeDocument/2006/relationships" id="298" r:id="R2d396a09a4ca40de"/>
    <p:sldId xmlns:r="http://schemas.openxmlformats.org/officeDocument/2006/relationships" id="299" r:id="R09e93c2b1d0c43b6"/>
    <p:sldId xmlns:r="http://schemas.openxmlformats.org/officeDocument/2006/relationships" id="300" r:id="R9da71a40e18b426a"/>
    <p:sldId xmlns:r="http://schemas.openxmlformats.org/officeDocument/2006/relationships" id="301" r:id="Raabdc56da5bb4910"/>
    <p:sldId xmlns:r="http://schemas.openxmlformats.org/officeDocument/2006/relationships" id="302" r:id="R4ff53b01020e41ee"/>
    <p:sldId xmlns:r="http://schemas.openxmlformats.org/officeDocument/2006/relationships" id="303" r:id="R097e6a88fc554a4d"/>
    <p:sldId xmlns:r="http://schemas.openxmlformats.org/officeDocument/2006/relationships" id="304" r:id="Rd67c9d7521e749db"/>
    <p:sldId xmlns:r="http://schemas.openxmlformats.org/officeDocument/2006/relationships" id="305" r:id="R959c3f3e45b745e2"/>
    <p:sldId xmlns:r="http://schemas.openxmlformats.org/officeDocument/2006/relationships" id="306" r:id="Ra9c3c248dc704357"/>
    <p:sldId xmlns:r="http://schemas.openxmlformats.org/officeDocument/2006/relationships" id="307" r:id="R3e0565e1f3d64131"/>
    <p:sldId xmlns:r="http://schemas.openxmlformats.org/officeDocument/2006/relationships" id="308" r:id="R622a9d7f7c8a4161"/>
    <p:sldId xmlns:r="http://schemas.openxmlformats.org/officeDocument/2006/relationships" id="309" r:id="R5d6afa89dda243db"/>
    <p:sldId xmlns:r="http://schemas.openxmlformats.org/officeDocument/2006/relationships" id="310" r:id="Rc77dad091ff24d56"/>
    <p:sldId xmlns:r="http://schemas.openxmlformats.org/officeDocument/2006/relationships" id="311" r:id="R077d41ed60b94187"/>
    <p:sldId xmlns:r="http://schemas.openxmlformats.org/officeDocument/2006/relationships" id="312" r:id="R4ce7afa13b614be4"/>
    <p:sldId xmlns:r="http://schemas.openxmlformats.org/officeDocument/2006/relationships" id="313" r:id="R8b38f7328a77413d"/>
    <p:sldId xmlns:r="http://schemas.openxmlformats.org/officeDocument/2006/relationships" id="314" r:id="Rfd1e5cbca37649db"/>
    <p:sldId xmlns:r="http://schemas.openxmlformats.org/officeDocument/2006/relationships" id="315" r:id="R8a9ce53764d44e0c"/>
    <p:sldId xmlns:r="http://schemas.openxmlformats.org/officeDocument/2006/relationships" id="316" r:id="Rfc7cf6038622464b"/>
    <p:sldId xmlns:r="http://schemas.openxmlformats.org/officeDocument/2006/relationships" id="317" r:id="R1d5a3f6556234cd0"/>
    <p:sldId xmlns:r="http://schemas.openxmlformats.org/officeDocument/2006/relationships" id="318" r:id="Re2d7f467daf947fa"/>
    <p:sldId xmlns:r="http://schemas.openxmlformats.org/officeDocument/2006/relationships" id="319" r:id="R9d6659badff0490e"/>
    <p:sldId xmlns:r="http://schemas.openxmlformats.org/officeDocument/2006/relationships" id="320" r:id="R0c6f7d48d3114adc"/>
    <p:sldId xmlns:r="http://schemas.openxmlformats.org/officeDocument/2006/relationships" id="321" r:id="R0d8ca61fb3694afb"/>
    <p:sldId xmlns:r="http://schemas.openxmlformats.org/officeDocument/2006/relationships" id="322" r:id="R1b6af1f967254d46"/>
    <p:sldId xmlns:r="http://schemas.openxmlformats.org/officeDocument/2006/relationships" id="323" r:id="Rbaad97c74c8a4e54"/>
    <p:sldId xmlns:r="http://schemas.openxmlformats.org/officeDocument/2006/relationships" id="324" r:id="R91b04ed422ac48a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6dab9ca3bf4385" /><Relationship Type="http://schemas.openxmlformats.org/officeDocument/2006/relationships/slideMaster" Target="/ppt/slideMasters/slideMaster1.xml" Id="Ra2ec30c657834ee0" /><Relationship Type="http://schemas.openxmlformats.org/officeDocument/2006/relationships/notesMaster" Target="/ppt/notesMasters/notesMaster1.xml" Id="Rac2f90f57d774349" /><Relationship Type="http://schemas.openxmlformats.org/officeDocument/2006/relationships/presProps" Target="/ppt/presProps.xml" Id="R916f18a731d943d0" /><Relationship Type="http://schemas.openxmlformats.org/officeDocument/2006/relationships/tableStyles" Target="/ppt/tableStyles.xml" Id="Rd644e73703214ceb" /><Relationship Type="http://schemas.openxmlformats.org/officeDocument/2006/relationships/slide" Target="/ppt/slides/slide1.xml" Id="Rd5b35b7da21741aa" /><Relationship Type="http://schemas.openxmlformats.org/officeDocument/2006/relationships/slide" Target="/ppt/slides/slide2.xml" Id="Rbcdb376d58d94baf" /><Relationship Type="http://schemas.openxmlformats.org/officeDocument/2006/relationships/slide" Target="/ppt/slides/slide3.xml" Id="R9dd18011c4404466" /><Relationship Type="http://schemas.openxmlformats.org/officeDocument/2006/relationships/slide" Target="/ppt/slides/slide4.xml" Id="R345e44c37bf94cc1" /><Relationship Type="http://schemas.openxmlformats.org/officeDocument/2006/relationships/slide" Target="/ppt/slides/slide5.xml" Id="Ra458d74d00c14662" /><Relationship Type="http://schemas.openxmlformats.org/officeDocument/2006/relationships/slide" Target="/ppt/slides/slide6.xml" Id="R451acb9db1f34184" /><Relationship Type="http://schemas.openxmlformats.org/officeDocument/2006/relationships/slide" Target="/ppt/slides/slide7.xml" Id="Rba9eb8f24c864ce4" /><Relationship Type="http://schemas.openxmlformats.org/officeDocument/2006/relationships/slide" Target="/ppt/slides/slide8.xml" Id="Ra00bb6bc704b41da" /><Relationship Type="http://schemas.openxmlformats.org/officeDocument/2006/relationships/slide" Target="/ppt/slides/slide9.xml" Id="Rc2348cfe5d9a40dd" /><Relationship Type="http://schemas.openxmlformats.org/officeDocument/2006/relationships/slide" Target="/ppt/slides/slide10.xml" Id="R9dabc64fa94f4af5" /><Relationship Type="http://schemas.openxmlformats.org/officeDocument/2006/relationships/slide" Target="/ppt/slides/slide11.xml" Id="Rb0f3648d1f9b4a52" /><Relationship Type="http://schemas.openxmlformats.org/officeDocument/2006/relationships/slide" Target="/ppt/slides/slide12.xml" Id="R3d12971c3efe4986" /><Relationship Type="http://schemas.openxmlformats.org/officeDocument/2006/relationships/slide" Target="/ppt/slides/slide13.xml" Id="Rf029c45cdf4b4fe7" /><Relationship Type="http://schemas.openxmlformats.org/officeDocument/2006/relationships/slide" Target="/ppt/slides/slide14.xml" Id="R502f6fcbfc24491e" /><Relationship Type="http://schemas.openxmlformats.org/officeDocument/2006/relationships/slide" Target="/ppt/slides/slide15.xml" Id="Re6ac787fc8044047" /><Relationship Type="http://schemas.openxmlformats.org/officeDocument/2006/relationships/slide" Target="/ppt/slides/slide16.xml" Id="R122400ee8aa14f85" /><Relationship Type="http://schemas.openxmlformats.org/officeDocument/2006/relationships/slide" Target="/ppt/slides/slide17.xml" Id="Rb97d2789ca464a71" /><Relationship Type="http://schemas.openxmlformats.org/officeDocument/2006/relationships/slide" Target="/ppt/slides/slide18.xml" Id="R646c1c6d278749c5" /><Relationship Type="http://schemas.openxmlformats.org/officeDocument/2006/relationships/slide" Target="/ppt/slides/slide19.xml" Id="R10ea3a824beb4490" /><Relationship Type="http://schemas.openxmlformats.org/officeDocument/2006/relationships/slide" Target="/ppt/slides/slide20.xml" Id="R6f35a6af419f4d19" /><Relationship Type="http://schemas.openxmlformats.org/officeDocument/2006/relationships/slide" Target="/ppt/slides/slide21.xml" Id="R4019f2aedf094a81" /><Relationship Type="http://schemas.openxmlformats.org/officeDocument/2006/relationships/slide" Target="/ppt/slides/slide22.xml" Id="R6f0b02538c954f89" /><Relationship Type="http://schemas.openxmlformats.org/officeDocument/2006/relationships/slide" Target="/ppt/slides/slide23.xml" Id="R27e7bf8a5cc74349" /><Relationship Type="http://schemas.openxmlformats.org/officeDocument/2006/relationships/slide" Target="/ppt/slides/slide24.xml" Id="Re6a74436830149af" /><Relationship Type="http://schemas.openxmlformats.org/officeDocument/2006/relationships/slide" Target="/ppt/slides/slide25.xml" Id="R209b3483c1034966" /><Relationship Type="http://schemas.openxmlformats.org/officeDocument/2006/relationships/slide" Target="/ppt/slides/slide26.xml" Id="Rfd550eab0caa4355" /><Relationship Type="http://schemas.openxmlformats.org/officeDocument/2006/relationships/slide" Target="/ppt/slides/slide27.xml" Id="R40574d4eb5044568" /><Relationship Type="http://schemas.openxmlformats.org/officeDocument/2006/relationships/slide" Target="/ppt/slides/slide28.xml" Id="R317941eae4514445" /><Relationship Type="http://schemas.openxmlformats.org/officeDocument/2006/relationships/slide" Target="/ppt/slides/slide29.xml" Id="R17312ecc8e034b58" /><Relationship Type="http://schemas.openxmlformats.org/officeDocument/2006/relationships/slide" Target="/ppt/slides/slide30.xml" Id="Rca5ee691ead744a6" /><Relationship Type="http://schemas.openxmlformats.org/officeDocument/2006/relationships/slide" Target="/ppt/slides/slide31.xml" Id="R33b7e7c57fdf4d75" /><Relationship Type="http://schemas.openxmlformats.org/officeDocument/2006/relationships/slide" Target="/ppt/slides/slide32.xml" Id="Rfecf97c2e36b476e" /><Relationship Type="http://schemas.openxmlformats.org/officeDocument/2006/relationships/slide" Target="/ppt/slides/slide33.xml" Id="Raa8168f15e7d4666" /><Relationship Type="http://schemas.openxmlformats.org/officeDocument/2006/relationships/slide" Target="/ppt/slides/slide34.xml" Id="R3bb0e3edadde4df1" /><Relationship Type="http://schemas.openxmlformats.org/officeDocument/2006/relationships/slide" Target="/ppt/slides/slide35.xml" Id="Rde8c9c2d4d0e46ea" /><Relationship Type="http://schemas.openxmlformats.org/officeDocument/2006/relationships/slide" Target="/ppt/slides/slide36.xml" Id="R772e87c8c6154709" /><Relationship Type="http://schemas.openxmlformats.org/officeDocument/2006/relationships/slide" Target="/ppt/slides/slide37.xml" Id="R771d5490da164d56" /><Relationship Type="http://schemas.openxmlformats.org/officeDocument/2006/relationships/slide" Target="/ppt/slides/slide38.xml" Id="Rd024e0034a6e40e2" /><Relationship Type="http://schemas.openxmlformats.org/officeDocument/2006/relationships/slide" Target="/ppt/slides/slide39.xml" Id="R1b55e659bc3c4bfd" /><Relationship Type="http://schemas.openxmlformats.org/officeDocument/2006/relationships/slide" Target="/ppt/slides/slide40.xml" Id="R36dac2ccd64f46c1" /><Relationship Type="http://schemas.openxmlformats.org/officeDocument/2006/relationships/slide" Target="/ppt/slides/slide41.xml" Id="Rfc2a497755db4c24" /><Relationship Type="http://schemas.openxmlformats.org/officeDocument/2006/relationships/slide" Target="/ppt/slides/slide42.xml" Id="Rbda7cb21b9fa4517" /><Relationship Type="http://schemas.openxmlformats.org/officeDocument/2006/relationships/slide" Target="/ppt/slides/slide43.xml" Id="R2d396a09a4ca40de" /><Relationship Type="http://schemas.openxmlformats.org/officeDocument/2006/relationships/slide" Target="/ppt/slides/slide44.xml" Id="R09e93c2b1d0c43b6" /><Relationship Type="http://schemas.openxmlformats.org/officeDocument/2006/relationships/slide" Target="/ppt/slides/slide45.xml" Id="R9da71a40e18b426a" /><Relationship Type="http://schemas.openxmlformats.org/officeDocument/2006/relationships/slide" Target="/ppt/slides/slide46.xml" Id="Raabdc56da5bb4910" /><Relationship Type="http://schemas.openxmlformats.org/officeDocument/2006/relationships/slide" Target="/ppt/slides/slide47.xml" Id="R4ff53b01020e41ee" /><Relationship Type="http://schemas.openxmlformats.org/officeDocument/2006/relationships/slide" Target="/ppt/slides/slide48.xml" Id="R097e6a88fc554a4d" /><Relationship Type="http://schemas.openxmlformats.org/officeDocument/2006/relationships/slide" Target="/ppt/slides/slide49.xml" Id="Rd67c9d7521e749db" /><Relationship Type="http://schemas.openxmlformats.org/officeDocument/2006/relationships/slide" Target="/ppt/slides/slide50.xml" Id="R959c3f3e45b745e2" /><Relationship Type="http://schemas.openxmlformats.org/officeDocument/2006/relationships/slide" Target="/ppt/slides/slide51.xml" Id="Ra9c3c248dc704357" /><Relationship Type="http://schemas.openxmlformats.org/officeDocument/2006/relationships/slide" Target="/ppt/slides/slide52.xml" Id="R3e0565e1f3d64131" /><Relationship Type="http://schemas.openxmlformats.org/officeDocument/2006/relationships/slide" Target="/ppt/slides/slide53.xml" Id="R622a9d7f7c8a4161" /><Relationship Type="http://schemas.openxmlformats.org/officeDocument/2006/relationships/slide" Target="/ppt/slides/slide54.xml" Id="R5d6afa89dda243db" /><Relationship Type="http://schemas.openxmlformats.org/officeDocument/2006/relationships/slide" Target="/ppt/slides/slide55.xml" Id="Rc77dad091ff24d56" /><Relationship Type="http://schemas.openxmlformats.org/officeDocument/2006/relationships/slide" Target="/ppt/slides/slide56.xml" Id="R077d41ed60b94187" /><Relationship Type="http://schemas.openxmlformats.org/officeDocument/2006/relationships/slide" Target="/ppt/slides/slide57.xml" Id="R4ce7afa13b614be4" /><Relationship Type="http://schemas.openxmlformats.org/officeDocument/2006/relationships/slide" Target="/ppt/slides/slide58.xml" Id="R8b38f7328a77413d" /><Relationship Type="http://schemas.openxmlformats.org/officeDocument/2006/relationships/slide" Target="/ppt/slides/slide59.xml" Id="Rfd1e5cbca37649db" /><Relationship Type="http://schemas.openxmlformats.org/officeDocument/2006/relationships/slide" Target="/ppt/slides/slide60.xml" Id="R8a9ce53764d44e0c" /><Relationship Type="http://schemas.openxmlformats.org/officeDocument/2006/relationships/slide" Target="/ppt/slides/slide61.xml" Id="Rfc7cf6038622464b" /><Relationship Type="http://schemas.openxmlformats.org/officeDocument/2006/relationships/slide" Target="/ppt/slides/slide62.xml" Id="R1d5a3f6556234cd0" /><Relationship Type="http://schemas.openxmlformats.org/officeDocument/2006/relationships/slide" Target="/ppt/slides/slide63.xml" Id="Re2d7f467daf947fa" /><Relationship Type="http://schemas.openxmlformats.org/officeDocument/2006/relationships/slide" Target="/ppt/slides/slide64.xml" Id="R9d6659badff0490e" /><Relationship Type="http://schemas.openxmlformats.org/officeDocument/2006/relationships/slide" Target="/ppt/slides/slide65.xml" Id="R0c6f7d48d3114adc" /><Relationship Type="http://schemas.openxmlformats.org/officeDocument/2006/relationships/slide" Target="/ppt/slides/slide66.xml" Id="R0d8ca61fb3694afb" /><Relationship Type="http://schemas.openxmlformats.org/officeDocument/2006/relationships/slide" Target="/ppt/slides/slide67.xml" Id="R1b6af1f967254d46" /><Relationship Type="http://schemas.openxmlformats.org/officeDocument/2006/relationships/slide" Target="/ppt/slides/slide68.xml" Id="Rbaad97c74c8a4e54" /><Relationship Type="http://schemas.openxmlformats.org/officeDocument/2006/relationships/slide" Target="/ppt/slides/slide69.xml" Id="R91b04ed422ac48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67491c073e41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16979d06ba4dae" /><Relationship Type="http://schemas.openxmlformats.org/officeDocument/2006/relationships/notesMaster" Target="/ppt/notesMasters/notesMaster1.xml" Id="R35636d359e904a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96814d94464e7c" /><Relationship Type="http://schemas.openxmlformats.org/officeDocument/2006/relationships/notesMaster" Target="/ppt/notesMasters/notesMaster1.xml" Id="R160de007c1b044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ee9ab696c4493c" /><Relationship Type="http://schemas.openxmlformats.org/officeDocument/2006/relationships/notesMaster" Target="/ppt/notesMasters/notesMaster1.xml" Id="Rdeaf07cfc4bc4c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f628375a284c47" /><Relationship Type="http://schemas.openxmlformats.org/officeDocument/2006/relationships/notesMaster" Target="/ppt/notesMasters/notesMaster1.xml" Id="R0f21c028e14542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edd90ba79b42dd" /><Relationship Type="http://schemas.openxmlformats.org/officeDocument/2006/relationships/notesMaster" Target="/ppt/notesMasters/notesMaster1.xml" Id="Rb64e6b63648049f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e2d1cdaf584531" /><Relationship Type="http://schemas.openxmlformats.org/officeDocument/2006/relationships/notesMaster" Target="/ppt/notesMasters/notesMaster1.xml" Id="R3d1a1663f71e49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a593966a164cc2" /><Relationship Type="http://schemas.openxmlformats.org/officeDocument/2006/relationships/notesMaster" Target="/ppt/notesMasters/notesMaster1.xml" Id="Rda93199415764d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edc15d1f50413e" /><Relationship Type="http://schemas.openxmlformats.org/officeDocument/2006/relationships/notesMaster" Target="/ppt/notesMasters/notesMaster1.xml" Id="R4961376bfdc549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0731da967e484a" /><Relationship Type="http://schemas.openxmlformats.org/officeDocument/2006/relationships/notesMaster" Target="/ppt/notesMasters/notesMaster1.xml" Id="Rbc97bbc7b21949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0899d61455416d" /><Relationship Type="http://schemas.openxmlformats.org/officeDocument/2006/relationships/notesMaster" Target="/ppt/notesMasters/notesMaster1.xml" Id="R0ddd8d9013fa43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d87f07ebf94c11" /><Relationship Type="http://schemas.openxmlformats.org/officeDocument/2006/relationships/notesMaster" Target="/ppt/notesMasters/notesMaster1.xml" Id="Rc6ac0eb71a05457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20c1ee5e9fa4cdb" /><Relationship Type="http://schemas.openxmlformats.org/officeDocument/2006/relationships/notesMaster" Target="/ppt/notesMasters/notesMaster1.xml" Id="R2fde6d99987b4c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39e9bc349874e56" /><Relationship Type="http://schemas.openxmlformats.org/officeDocument/2006/relationships/notesMaster" Target="/ppt/notesMasters/notesMaster1.xml" Id="R805e6998964b4e1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46b7988a10443e" /><Relationship Type="http://schemas.openxmlformats.org/officeDocument/2006/relationships/notesMaster" Target="/ppt/notesMasters/notesMaster1.xml" Id="R2a18128f6bda4cc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46accb47dc4183" /><Relationship Type="http://schemas.openxmlformats.org/officeDocument/2006/relationships/notesMaster" Target="/ppt/notesMasters/notesMaster1.xml" Id="R07e865964add4e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53f6b75666405a" /><Relationship Type="http://schemas.openxmlformats.org/officeDocument/2006/relationships/notesMaster" Target="/ppt/notesMasters/notesMaster1.xml" Id="Ra141d398211040f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7444d0a27a843ef" /><Relationship Type="http://schemas.openxmlformats.org/officeDocument/2006/relationships/notesMaster" Target="/ppt/notesMasters/notesMaster1.xml" Id="R9c534eed0c3443b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9e013869c6a4640" /><Relationship Type="http://schemas.openxmlformats.org/officeDocument/2006/relationships/notesMaster" Target="/ppt/notesMasters/notesMaster1.xml" Id="Ra958fbdc2b2e414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9f1fee1a62f40c8" /><Relationship Type="http://schemas.openxmlformats.org/officeDocument/2006/relationships/notesMaster" Target="/ppt/notesMasters/notesMaster1.xml" Id="R2728e645f0cf43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968333ee9584512" /><Relationship Type="http://schemas.openxmlformats.org/officeDocument/2006/relationships/notesMaster" Target="/ppt/notesMasters/notesMaster1.xml" Id="R271d43ce153d4a5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a2ebccc6c04dfc" /><Relationship Type="http://schemas.openxmlformats.org/officeDocument/2006/relationships/notesMaster" Target="/ppt/notesMasters/notesMaster1.xml" Id="R7b0d40c51f9944e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b9b3910b64f4a71" /><Relationship Type="http://schemas.openxmlformats.org/officeDocument/2006/relationships/notesMaster" Target="/ppt/notesMasters/notesMaster1.xml" Id="Rd6a7870a7fcc4d6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49539ff6b1f4440" /><Relationship Type="http://schemas.openxmlformats.org/officeDocument/2006/relationships/notesMaster" Target="/ppt/notesMasters/notesMaster1.xml" Id="Re56ca249e3d7483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c7667dda0974579" /><Relationship Type="http://schemas.openxmlformats.org/officeDocument/2006/relationships/notesMaster" Target="/ppt/notesMasters/notesMaster1.xml" Id="R056aef3c51db4b8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51474eb527242d6" /><Relationship Type="http://schemas.openxmlformats.org/officeDocument/2006/relationships/notesMaster" Target="/ppt/notesMasters/notesMaster1.xml" Id="Rcda995b60af44c5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30fad08b0c54736" /><Relationship Type="http://schemas.openxmlformats.org/officeDocument/2006/relationships/notesMaster" Target="/ppt/notesMasters/notesMaster1.xml" Id="R89c252ecff854f3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fcca733c12c44ac" /><Relationship Type="http://schemas.openxmlformats.org/officeDocument/2006/relationships/notesMaster" Target="/ppt/notesMasters/notesMaster1.xml" Id="Re49083e374e542d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f352e08d7a149b9" /><Relationship Type="http://schemas.openxmlformats.org/officeDocument/2006/relationships/notesMaster" Target="/ppt/notesMasters/notesMaster1.xml" Id="R8bead59475c7489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0e2245e1fa04929" /><Relationship Type="http://schemas.openxmlformats.org/officeDocument/2006/relationships/notesMaster" Target="/ppt/notesMasters/notesMaster1.xml" Id="Ra89da1d79161472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7a22eafea6d4a5d" /><Relationship Type="http://schemas.openxmlformats.org/officeDocument/2006/relationships/notesMaster" Target="/ppt/notesMasters/notesMaster1.xml" Id="R5e11a6f1ef33459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de8ceacfdc34f32" /><Relationship Type="http://schemas.openxmlformats.org/officeDocument/2006/relationships/notesMaster" Target="/ppt/notesMasters/notesMaster1.xml" Id="R535ad38d31754c0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362eacc71ea4172" /><Relationship Type="http://schemas.openxmlformats.org/officeDocument/2006/relationships/notesMaster" Target="/ppt/notesMasters/notesMaster1.xml" Id="R822f2c7cea764ab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700ee61276c43da" /><Relationship Type="http://schemas.openxmlformats.org/officeDocument/2006/relationships/notesMaster" Target="/ppt/notesMasters/notesMaster1.xml" Id="R57b96dff8774458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1331f87a1934996" /><Relationship Type="http://schemas.openxmlformats.org/officeDocument/2006/relationships/notesMaster" Target="/ppt/notesMasters/notesMaster1.xml" Id="R5c87da0975514a0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8d4e310a9f14e4f" /><Relationship Type="http://schemas.openxmlformats.org/officeDocument/2006/relationships/notesMaster" Target="/ppt/notesMasters/notesMaster1.xml" Id="R1c2ba365bd3b4d9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4a1d75113d34253" /><Relationship Type="http://schemas.openxmlformats.org/officeDocument/2006/relationships/notesMaster" Target="/ppt/notesMasters/notesMaster1.xml" Id="R0c329647c47c454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d31bd8933fc4298" /><Relationship Type="http://schemas.openxmlformats.org/officeDocument/2006/relationships/notesMaster" Target="/ppt/notesMasters/notesMaster1.xml" Id="R8009360c52ee435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c3ac5504c1eb4a62" /><Relationship Type="http://schemas.openxmlformats.org/officeDocument/2006/relationships/notesMaster" Target="/ppt/notesMasters/notesMaster1.xml" Id="Rd6e5070077a94eb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dc9cfe393034419" /><Relationship Type="http://schemas.openxmlformats.org/officeDocument/2006/relationships/notesMaster" Target="/ppt/notesMasters/notesMaster1.xml" Id="R335a6d2ca8c74a0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213cb65d59c4617" /><Relationship Type="http://schemas.openxmlformats.org/officeDocument/2006/relationships/notesMaster" Target="/ppt/notesMasters/notesMaster1.xml" Id="Rde0fb87acc8a4e5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02e995bc77f40d3" /><Relationship Type="http://schemas.openxmlformats.org/officeDocument/2006/relationships/notesMaster" Target="/ppt/notesMasters/notesMaster1.xml" Id="R6737edbac870493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57d8ac89f964c49" /><Relationship Type="http://schemas.openxmlformats.org/officeDocument/2006/relationships/notesMaster" Target="/ppt/notesMasters/notesMaster1.xml" Id="R9042778d8be04c4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dc1719ed3c64f50" /><Relationship Type="http://schemas.openxmlformats.org/officeDocument/2006/relationships/notesMaster" Target="/ppt/notesMasters/notesMaster1.xml" Id="Rafac28061805402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170c773264cd4a2a" /><Relationship Type="http://schemas.openxmlformats.org/officeDocument/2006/relationships/notesMaster" Target="/ppt/notesMasters/notesMaster1.xml" Id="R8dd816f754984121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4841c8c77c2c4efb" /><Relationship Type="http://schemas.openxmlformats.org/officeDocument/2006/relationships/notesMaster" Target="/ppt/notesMasters/notesMaster1.xml" Id="R96244ab0128b43c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83d0a2f1a5794e9f" /><Relationship Type="http://schemas.openxmlformats.org/officeDocument/2006/relationships/notesMaster" Target="/ppt/notesMasters/notesMaster1.xml" Id="R8aefe8714a0e4343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72e41514b40745df" /><Relationship Type="http://schemas.openxmlformats.org/officeDocument/2006/relationships/notesMaster" Target="/ppt/notesMasters/notesMaster1.xml" Id="Rd3a941997dd24133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bbfc977b659f42fd" /><Relationship Type="http://schemas.openxmlformats.org/officeDocument/2006/relationships/notesMaster" Target="/ppt/notesMasters/notesMaster1.xml" Id="R1e5391e851824c70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b6d87e610ff84f94" /><Relationship Type="http://schemas.openxmlformats.org/officeDocument/2006/relationships/notesMaster" Target="/ppt/notesMasters/notesMaster1.xml" Id="R44e593f76c754957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cea34c72a88549d4" /><Relationship Type="http://schemas.openxmlformats.org/officeDocument/2006/relationships/notesMaster" Target="/ppt/notesMasters/notesMaster1.xml" Id="Rd175d89bd0eb4236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43ea0325f7784b10" /><Relationship Type="http://schemas.openxmlformats.org/officeDocument/2006/relationships/notesMaster" Target="/ppt/notesMasters/notesMaster1.xml" Id="R50d7404c3df3419c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af69effb9a14d57" /><Relationship Type="http://schemas.openxmlformats.org/officeDocument/2006/relationships/notesMaster" Target="/ppt/notesMasters/notesMaster1.xml" Id="R799f499168214fc6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bf2e51be04184e25" /><Relationship Type="http://schemas.openxmlformats.org/officeDocument/2006/relationships/notesMaster" Target="/ppt/notesMasters/notesMaster1.xml" Id="R0235f211e57a4cf5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a0048edc4e6c46ae" /><Relationship Type="http://schemas.openxmlformats.org/officeDocument/2006/relationships/notesMaster" Target="/ppt/notesMasters/notesMaster1.xml" Id="R32e8dc071af1427b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2f14e13770f64cea" /><Relationship Type="http://schemas.openxmlformats.org/officeDocument/2006/relationships/notesMaster" Target="/ppt/notesMasters/notesMaster1.xml" Id="Rc677521bd4e541d1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751f9bce44304824" /><Relationship Type="http://schemas.openxmlformats.org/officeDocument/2006/relationships/notesMaster" Target="/ppt/notesMasters/notesMaster1.xml" Id="R722b968cde6246b3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1946b1b8c57b416c" /><Relationship Type="http://schemas.openxmlformats.org/officeDocument/2006/relationships/notesMaster" Target="/ppt/notesMasters/notesMaster1.xml" Id="Rb7eadcfbfbba4673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ae14e927b4b34273" /><Relationship Type="http://schemas.openxmlformats.org/officeDocument/2006/relationships/notesMaster" Target="/ppt/notesMasters/notesMaster1.xml" Id="R9d3d8bc7b5674289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250acde43325413e" /><Relationship Type="http://schemas.openxmlformats.org/officeDocument/2006/relationships/notesMaster" Target="/ppt/notesMasters/notesMaster1.xml" Id="R40709ddbef8e4f80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4ea1cbf7ecea4e60" /><Relationship Type="http://schemas.openxmlformats.org/officeDocument/2006/relationships/notesMaster" Target="/ppt/notesMasters/notesMaster1.xml" Id="Rbf6448814d194a63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eb789b78875146ad" /><Relationship Type="http://schemas.openxmlformats.org/officeDocument/2006/relationships/notesMaster" Target="/ppt/notesMasters/notesMaster1.xml" Id="Rc6028b9b57b247a3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c86d4b7ffb0b485f" /><Relationship Type="http://schemas.openxmlformats.org/officeDocument/2006/relationships/notesMaster" Target="/ppt/notesMasters/notesMaster1.xml" Id="R3518357148c94e94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c26132164e6f4ab4" /><Relationship Type="http://schemas.openxmlformats.org/officeDocument/2006/relationships/notesMaster" Target="/ppt/notesMasters/notesMaster1.xml" Id="R4e7b926e821f496f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4344d5e08ff94529" /><Relationship Type="http://schemas.openxmlformats.org/officeDocument/2006/relationships/notesMaster" Target="/ppt/notesMasters/notesMaster1.xml" Id="Rd36d8b858ff847bf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8cbba06f47bd4658" /><Relationship Type="http://schemas.openxmlformats.org/officeDocument/2006/relationships/notesMaster" Target="/ppt/notesMasters/notesMaster1.xml" Id="R47305ee5729d42a0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10c68afa55674308" /><Relationship Type="http://schemas.openxmlformats.org/officeDocument/2006/relationships/notesMaster" Target="/ppt/notesMasters/notesMaster1.xml" Id="R5d7f6ad934f54c98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a9dd600c186c4c34" /><Relationship Type="http://schemas.openxmlformats.org/officeDocument/2006/relationships/notesMaster" Target="/ppt/notesMasters/notesMaster1.xml" Id="R549864256df1450b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f0e4ccba47674306" /><Relationship Type="http://schemas.openxmlformats.org/officeDocument/2006/relationships/notesMaster" Target="/ppt/notesMasters/notesMaster1.xml" Id="Rdf3766ec52894f6b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b8220cbfbbbb4b94" /><Relationship Type="http://schemas.openxmlformats.org/officeDocument/2006/relationships/notesMaster" Target="/ppt/notesMasters/notesMaster1.xml" Id="R80f025bd739c42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Kat</a:t>
            </a:r>
          </a:p>
          <a:p xmlns:a="http://schemas.openxmlformats.org/drawingml/2006/main">
            <a:r>
              <a:t>Toelichting: Een kat maakt het geluid miauw.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0</a:t>
            </a:r>
          </a:p>
          <a:p xmlns:a="http://schemas.openxmlformats.org/drawingml/2006/main">
            <a:r>
              <a:t>Toelichting: Een slak heeft geen poten, maar beweegt met een gespierde voet.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8</a:t>
            </a:r>
          </a:p>
          <a:p xmlns:a="http://schemas.openxmlformats.org/drawingml/2006/main">
            <a:r>
              <a:t>Toelichting: Een spin heeft acht poten.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Een vlinder</a:t>
            </a:r>
          </a:p>
          <a:p xmlns:a="http://schemas.openxmlformats.org/drawingml/2006/main">
            <a:r>
              <a:t>Toelichting: Een rups verandert tijdens de popfase in een vlinder.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Kieuwen</a:t>
            </a:r>
          </a:p>
          <a:p xmlns:a="http://schemas.openxmlformats.org/drawingml/2006/main">
            <a:r>
              <a:t>Toelichting: Kieuwen halen zuurstof uit water.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Struisvogel</a:t>
            </a:r>
          </a:p>
          <a:p xmlns:a="http://schemas.openxmlformats.org/drawingml/2006/main">
            <a:r>
              <a:t>Toelichting: Een struisvogel is een vogel die niet kan vliegen.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Herfst</a:t>
            </a:r>
          </a:p>
          <a:p xmlns:a="http://schemas.openxmlformats.org/drawingml/2006/main">
            <a:r>
              <a:t>Toelichting: In de herfst verliezen veel bomen hun bladeren.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Water</a:t>
            </a:r>
          </a:p>
          <a:p xmlns:a="http://schemas.openxmlformats.org/drawingml/2006/main">
            <a:r>
              <a:t>Toelichting: Planten nemen water via hun wortels op.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Zebra</a:t>
            </a:r>
          </a:p>
          <a:p xmlns:a="http://schemas.openxmlformats.org/drawingml/2006/main">
            <a:r>
              <a:t>Toelichting: Een zebra herken je aan zijn zwart-witte strepen.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Oranje</a:t>
            </a:r>
          </a:p>
          <a:p xmlns:a="http://schemas.openxmlformats.org/drawingml/2006/main">
            <a:r>
              <a:t>Toelichting: Rood en geel samen vormen oranje.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New Delhi is de hoofdstad. De Taj Mahal staat in Agra.</a:t>
            </a:r>
          </a:p>
          <a:p xmlns:a="http://schemas.openxmlformats.org/drawingml/2006/main">
            <a:r>
              <a:t>Bron: https://whc.unesco.org/en/list/252/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Petra ligt in het zuiden van Jordanië.</a:t>
            </a:r>
          </a:p>
          <a:p xmlns:a="http://schemas.openxmlformats.org/drawingml/2006/main">
            <a:r>
              <a:t>Bron: https://whc.unesco.org/en/list/326/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Het complex ligt in de Peruaanse Andes.</a:t>
            </a:r>
          </a:p>
          <a:p xmlns:a="http://schemas.openxmlformats.org/drawingml/2006/main">
            <a:r>
              <a:t>Bron: https://whc.unesco.org/en/list/274/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 Angkor ligt in de provincie Siem Reap.</a:t>
            </a:r>
          </a:p>
          <a:p xmlns:a="http://schemas.openxmlformats.org/drawingml/2006/main">
            <a:r>
              <a:t>Bron: https://whc.unesco.org/en/list/668/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5. De vraag bedoelt specifiek de Akropolis met het Parthenon.</a:t>
            </a:r>
          </a:p>
          <a:p xmlns:a="http://schemas.openxmlformats.org/drawingml/2006/main">
            <a:r>
              <a:t>Bron: https://whc.unesco.org/en/list/404/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6. Chichén Itzá is een historische Mayastad.</a:t>
            </a:r>
          </a:p>
          <a:p xmlns:a="http://schemas.openxmlformats.org/drawingml/2006/main">
            <a:r>
              <a:t>Bron: https://whc.unesco.org/en/list/483/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7. Het rif ligt voor de noordoostkust van Australië.</a:t>
            </a:r>
          </a:p>
          <a:p xmlns:a="http://schemas.openxmlformats.org/drawingml/2006/main">
            <a:r>
              <a:t>Bron: https://whc.unesco.org/en/list/154/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8. De baai en de abdij staan op de Werelderfgoedlijst.</a:t>
            </a:r>
          </a:p>
          <a:p xmlns:a="http://schemas.openxmlformats.org/drawingml/2006/main">
            <a:r>
              <a:t>Bron: https://whc.unesco.org/en/list/80/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9. Brugge en Bruges verwijzen naar dezelfde stad.</a:t>
            </a:r>
          </a:p>
          <a:p xmlns:a="http://schemas.openxmlformats.org/drawingml/2006/main">
            <a:r>
              <a:t>Bron: https://whc.unesco.org/en/list/996/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10. Gerrit Rietveld ontwierp het huis voor Truus Schröder.</a:t>
            </a:r>
          </a:p>
          <a:p xmlns:a="http://schemas.openxmlformats.org/drawingml/2006/main">
            <a:r>
              <a:t>Bron: https://whc.unesco.org/en/list/965/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60</a:t>
            </a:r>
          </a:p>
          <a:p xmlns:a="http://schemas.openxmlformats.org/drawingml/2006/main">
            <a:r>
              <a:t>Toelichting: Eén uur bestaat uit zestig minuten.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Aarde</a:t>
            </a:r>
          </a:p>
          <a:p xmlns:a="http://schemas.openxmlformats.org/drawingml/2006/main">
            <a:r>
              <a:t>Toelichting: De aarde is de planeet waarop wij wonen.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100</a:t>
            </a:r>
          </a:p>
          <a:p xmlns:a="http://schemas.openxmlformats.org/drawingml/2006/main">
            <a:r>
              <a:t>Toelichting: Na 99 komt 100.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Rond</a:t>
            </a:r>
          </a:p>
          <a:p xmlns:a="http://schemas.openxmlformats.org/drawingml/2006/main">
            <a:r>
              <a:t>Toelichting: Een voetbal is rond.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Warm</a:t>
            </a:r>
          </a:p>
          <a:p xmlns:a="http://schemas.openxmlformats.org/drawingml/2006/main">
            <a:r>
              <a:t>Toelichting: Warm is het tegenovergestelde van koud.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3</a:t>
            </a:r>
          </a:p>
          <a:p xmlns:a="http://schemas.openxmlformats.org/drawingml/2006/main">
            <a:r>
              <a:t>Toelichting: Een driehoek heeft drie zijden.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Mat</a:t>
            </a:r>
          </a:p>
          <a:p xmlns:a="http://schemas.openxmlformats.org/drawingml/2006/main">
            <a:r>
              <a:t>Toelichting: Kat en mat eindigen op dezelfde klank.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30</a:t>
            </a:r>
          </a:p>
          <a:p xmlns:a="http://schemas.openxmlformats.org/drawingml/2006/main">
            <a:r>
              <a:t>Toelichting: Zes keer vijf is dertig.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12</a:t>
            </a:r>
          </a:p>
          <a:p xmlns:a="http://schemas.openxmlformats.org/drawingml/2006/main">
            <a:r>
              <a:t>Toelichting: Een jaar heeft twaalf maanden.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Zaterdag</a:t>
            </a:r>
          </a:p>
          <a:p xmlns:a="http://schemas.openxmlformats.org/drawingml/2006/main">
            <a:r>
              <a:t>Toelichting: Na vrijdag komt zaterdag.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11. De kleinste planeet heeft de baan het dichtst bij de zon.</a:t>
            </a:r>
          </a:p>
          <a:p xmlns:a="http://schemas.openxmlformats.org/drawingml/2006/main">
            <a:r>
              <a:t>Bron: https://science.nasa.gov/mercury/facts/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12. De dichte atmosfeer veroorzaakt een sterk broeikaseffect.</a:t>
            </a:r>
          </a:p>
          <a:p xmlns:a="http://schemas.openxmlformats.org/drawingml/2006/main">
            <a:r>
              <a:t>Bron: https://science.nasa.gov/venus/venus-facts/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13. Jupiter is groter dan alle andere planeten van ons zonnestelsel.</a:t>
            </a:r>
          </a:p>
          <a:p xmlns:a="http://schemas.openxmlformats.org/drawingml/2006/main">
            <a:r>
              <a:t>Bron: https://science.nasa.gov/jupiter/jupiter-facts/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14. Beide kleine manen draaien om Mars.</a:t>
            </a:r>
          </a:p>
          <a:p xmlns:a="http://schemas.openxmlformats.org/drawingml/2006/main">
            <a:r>
              <a:t>Bron: https://science.nasa.gov/mars/facts/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15. Het symbool komt van het Latijnse aurum.</a:t>
            </a:r>
          </a:p>
          <a:p xmlns:a="http://schemas.openxmlformats.org/drawingml/2006/main">
            <a:r>
              <a:t>Bron: https://periodic-table.rsc.org/element/79/gold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16. Het symbool komt van het Latijnse ferrum.</a:t>
            </a:r>
          </a:p>
          <a:p xmlns:a="http://schemas.openxmlformats.org/drawingml/2006/main">
            <a:r>
              <a:t>Bron: https://periodic-table.rsc.org/element/26/iron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17. Atoomnummer 2 betekent dat de atoomkern twee protonen heeft.</a:t>
            </a:r>
          </a:p>
          <a:p xmlns:a="http://schemas.openxmlformats.org/drawingml/2006/main">
            <a:r>
              <a:t>Bron: https://periodic-table.rsc.org/element/2/helium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18. De atomen zijn op verschillende manieren gerangschikt.</a:t>
            </a:r>
          </a:p>
          <a:p xmlns:a="http://schemas.openxmlformats.org/drawingml/2006/main">
            <a:r>
              <a:t>Bron: https://periodic-table.rsc.org/element/6/carbon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19. Het symbool is afgeleid van cuprum.</a:t>
            </a:r>
          </a:p>
          <a:p xmlns:a="http://schemas.openxmlformats.org/drawingml/2006/main">
            <a:r>
              <a:t>Bron: https://periodic-table.rsc.org/element/29/copper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20. Niet stikstof: dat heeft symbool N.</a:t>
            </a:r>
          </a:p>
          <a:p xmlns:a="http://schemas.openxmlformats.org/drawingml/2006/main">
            <a:r>
              <a:t>Bron: https://periodic-table.rsc.org/element/11/sodium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</a:t>
            </a:r>
          </a:p>
          <a:p xmlns:a="http://schemas.openxmlformats.org/drawingml/2006/main">
            <a:r>
              <a:t>Toelichting: Een doelpunt telt als één punt.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Tennis</a:t>
            </a:r>
          </a:p>
          <a:p xmlns:a="http://schemas.openxmlformats.org/drawingml/2006/main">
            <a:r>
              <a:t>Toelichting: Bij tennis gebruik je een racket en meestal een gele bal.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Regenboog</a:t>
            </a:r>
          </a:p>
          <a:p xmlns:a="http://schemas.openxmlformats.org/drawingml/2006/main">
            <a:r>
              <a:t>Toelichting: Een regenboog ontstaat door zonlicht en waterdruppels.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Voet</a:t>
            </a:r>
          </a:p>
          <a:p xmlns:a="http://schemas.openxmlformats.org/drawingml/2006/main">
            <a:r>
              <a:t>Toelichting: Bij voetbal gebruik je meestal je voet.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5</a:t>
            </a:r>
          </a:p>
          <a:p xmlns:a="http://schemas.openxmlformats.org/drawingml/2006/main">
            <a:r>
              <a:t>Toelichting: Het olympische symbool heeft vijf ringen.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Badminton</a:t>
            </a:r>
          </a:p>
          <a:p xmlns:a="http://schemas.openxmlformats.org/drawingml/2006/main">
            <a:r>
              <a:t>Toelichting: Bij badminton sla je een shuttle over een net.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Scorebord</a:t>
            </a:r>
          </a:p>
          <a:p xmlns:a="http://schemas.openxmlformats.org/drawingml/2006/main">
            <a:r>
              <a:t>Toelichting: Op een scorebord zie je de stand en vaak de tijd.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IJshockey</a:t>
            </a:r>
          </a:p>
          <a:p xmlns:a="http://schemas.openxmlformats.org/drawingml/2006/main">
            <a:r>
              <a:t>Toelichting: Bij ijshockey speel je met schaatsen en een puck.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Mens erger je niet</a:t>
            </a:r>
          </a:p>
          <a:p xmlns:a="http://schemas.openxmlformats.org/drawingml/2006/main">
            <a:r>
              <a:t>Toelichting: Mens erger je niet speel je met pionnen en een dobbelsteen.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Een bal</a:t>
            </a:r>
          </a:p>
          <a:p xmlns:a="http://schemas.openxmlformats.org/drawingml/2006/main">
            <a:r>
              <a:t>Toelichting: Bij basketbal probeer je de bal door de ring te gooien.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 5 × 10 × 0,80 = 40.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22. € 50 − (3 × € 7,50) = € 27,50.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23. 13 + 3 = 16. De regel staat in de vraag.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24. 19.35 + 1.45 = 21.20.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25. De paren zijn AB, AC, AD, BC, BD en CD.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 4 van de 10, dus 2/5 of 0,4, is ook goed.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27. De stijging is € 20. € 20 / € 80 = 25%.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28. De wijzers staan een kwart cirkel uit elkaar.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29. Het vijfde getal is 48, het zesde is 96.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30. Dan is de vader 60 en de zoon 30. 60 is twee keer 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</a:t>
            </a:r>
          </a:p>
          <a:p xmlns:a="http://schemas.openxmlformats.org/drawingml/2006/main">
            <a:r>
              <a:t>Toelichting: De A staat als eerste in het alfabet.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Lepel</a:t>
            </a:r>
          </a:p>
          <a:p xmlns:a="http://schemas.openxmlformats.org/drawingml/2006/main">
            <a:r>
              <a:t>Toelichting: Lepel is een palindroom.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Naar</a:t>
            </a:r>
          </a:p>
          <a:p xmlns:a="http://schemas.openxmlformats.org/drawingml/2006/main">
            <a:r>
              <a:t>Toelichting: Je zegt: ik ga naar school.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N</a:t>
            </a:r>
          </a:p>
          <a:p xmlns:a="http://schemas.openxmlformats.org/drawingml/2006/main">
            <a:r>
              <a:t>Toelichting: In het alfabet volgt de N op de M.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Vraagteken</a:t>
            </a:r>
          </a:p>
          <a:p xmlns:a="http://schemas.openxmlformats.org/drawingml/2006/main">
            <a:r>
              <a:t>Toelichting: Een vraag eindigt met een vraagteken.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Z</a:t>
            </a:r>
          </a:p>
          <a:p xmlns:a="http://schemas.openxmlformats.org/drawingml/2006/main">
            <a:r>
              <a:t>Toelichting: Zon begint met de letter Z.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Regenboog</a:t>
            </a:r>
          </a:p>
          <a:p xmlns:a="http://schemas.openxmlformats.org/drawingml/2006/main">
            <a:r>
              <a:t>Toelichting: Regen en boog vormen samen regenboog.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Room</a:t>
            </a:r>
          </a:p>
          <a:p xmlns:a="http://schemas.openxmlformats.org/drawingml/2006/main">
            <a:r>
              <a:t>Toelichting: Boom en room rijmen.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Verteller</a:t>
            </a:r>
          </a:p>
          <a:p xmlns:a="http://schemas.openxmlformats.org/drawingml/2006/main">
            <a:r>
              <a:t>Toelichting: De verteller vertelt het verhaal aan de lezer.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Boom</a:t>
            </a:r>
          </a:p>
          <a:p xmlns:a="http://schemas.openxmlformats.org/drawingml/2006/main">
            <a:r>
              <a:t>Toelichting: De letters vormen samen het woord boom.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31. SPREEKWOORD en WOORDSPEL.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32. Elke gegeven letter wordt precies één keer gebruikt.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33. V E R J A A R D A G gebruikt precies deze negen letters.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34. B A L L O N gebruikt precies deze zes letters.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35. C O N F E T T I: acht letters.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36. KAART wordt TAART.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37. FEESTDAG en DAGBOEK.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38. De beginletters geven K L A 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39. Een palindroom leest in beide richtingen hetzelfde.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40. 13=M, 21=U, 26=Z, 9=I, 5=E en 11=K.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Amsterdam</a:t>
            </a:r>
          </a:p>
          <a:p xmlns:a="http://schemas.openxmlformats.org/drawingml/2006/main">
            <a:r>
              <a:t>Toelichting: Amsterdam is de hoofdstad van Nederland.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Februari</a:t>
            </a:r>
          </a:p>
          <a:p xmlns:a="http://schemas.openxmlformats.org/drawingml/2006/main">
            <a:r>
              <a:t>Toelichting: Februari heeft 28 dagen en in een schrikkeljaar 29.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7</a:t>
            </a:r>
          </a:p>
          <a:p xmlns:a="http://schemas.openxmlformats.org/drawingml/2006/main">
            <a:r>
              <a:t>Toelichting: Een regenboog wordt meestal met zeven kleuren beschreven.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Zonsopkomst</a:t>
            </a:r>
          </a:p>
          <a:p xmlns:a="http://schemas.openxmlformats.org/drawingml/2006/main">
            <a:r>
              <a:t>Toelichting: In de ochtend komt de zon op.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Piano</a:t>
            </a:r>
          </a:p>
          <a:p xmlns:a="http://schemas.openxmlformats.org/drawingml/2006/main">
            <a:r>
              <a:t>Toelichting: Een piano heeft zwarte en witte toetsen.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Taart</a:t>
            </a:r>
          </a:p>
          <a:p xmlns:a="http://schemas.openxmlformats.org/drawingml/2006/main">
            <a:r>
              <a:t>Toelichting: Op een verjaardag staat vaak taart met kaarsjes klaar.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Trein</a:t>
            </a:r>
          </a:p>
          <a:p xmlns:a="http://schemas.openxmlformats.org/drawingml/2006/main">
            <a:r>
              <a:t>Toelichting: Een trein rijdt over rails.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 Stille Oceaan</a:t>
            </a:r>
          </a:p>
          <a:p xmlns:a="http://schemas.openxmlformats.org/drawingml/2006/main">
            <a:r>
              <a:t>Toelichting: De Stille Oceaan is de grootste oceaan.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Kangoeroe</a:t>
            </a:r>
          </a:p>
          <a:p xmlns:a="http://schemas.openxmlformats.org/drawingml/2006/main">
            <a:r>
              <a:t>Toelichting: Een kangoeroe beweegt zich springend voort.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Uitblazen</a:t>
            </a:r>
          </a:p>
          <a:p xmlns:a="http://schemas.openxmlformats.org/drawingml/2006/main">
            <a:r>
              <a:t>Toelichting: Je blaast de kaarsjes uit en doet vaak een wens.</a:t>
            </a:r>
          </a:p>
          <a:p xmlns:a="http://schemas.openxmlformats.org/drawingml/2006/main">
            <a:r>
              <a:t>Niveau: Kids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41.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42.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43.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44.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45. Antwoord aangeleverd door de organisator. Accepteer inhoudelijk gelijkwaardige formuleringen.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46.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47.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48.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49.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50. Antwoord aangeleverd door de organisator. Accepteer inhoudelijk gelijkwaardige formuleringen.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eae8940fec42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bf3b5aa7954ce8" /><Relationship Type="http://schemas.openxmlformats.org/officeDocument/2006/relationships/slideLayout" Target="/ppt/slideLayouts/slideLayout1.xml" Id="R1f3560e2ce2041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3560e2ce2041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35332fde04140" /><Relationship Type="http://schemas.openxmlformats.org/officeDocument/2006/relationships/image" Target="/ppt/media/image.png" Id="Rfb7f1ce4a3f8443e" /><Relationship Type="http://schemas.openxmlformats.org/officeDocument/2006/relationships/notesSlide" Target="/ppt/notesSlides/notesSlide1.xml" Id="Rf671d5438be84a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a9abfd4ef46de" /><Relationship Type="http://schemas.openxmlformats.org/officeDocument/2006/relationships/image" Target="/ppt/media/image.png" Id="Rabe7fef019a14d3d" /><Relationship Type="http://schemas.openxmlformats.org/officeDocument/2006/relationships/notesSlide" Target="/ppt/notesSlides/notesSlide2.xml" Id="R68adedd5133c4d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f09e4ecb6a42a1" /><Relationship Type="http://schemas.openxmlformats.org/officeDocument/2006/relationships/image" Target="/ppt/media/image.png" Id="R530ec8fa5f154c33" /><Relationship Type="http://schemas.openxmlformats.org/officeDocument/2006/relationships/notesSlide" Target="/ppt/notesSlides/notesSlide3.xml" Id="R1f8098ec4e9d4c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45218e3af4ac0" /><Relationship Type="http://schemas.openxmlformats.org/officeDocument/2006/relationships/image" Target="/ppt/media/image.png" Id="Rf2e251b6dcda4ea2" /><Relationship Type="http://schemas.openxmlformats.org/officeDocument/2006/relationships/notesSlide" Target="/ppt/notesSlides/notesSlide4.xml" Id="R03faf48885124b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b1cedc8ff14ac4" /><Relationship Type="http://schemas.openxmlformats.org/officeDocument/2006/relationships/image" Target="/ppt/media/image.png" Id="R648651960d1e4ee9" /><Relationship Type="http://schemas.openxmlformats.org/officeDocument/2006/relationships/notesSlide" Target="/ppt/notesSlides/notesSlide5.xml" Id="R404f832df7fe44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9ccefb23948db" /><Relationship Type="http://schemas.openxmlformats.org/officeDocument/2006/relationships/image" Target="/ppt/media/image.png" Id="Raf9af832d4f64a5b" /><Relationship Type="http://schemas.openxmlformats.org/officeDocument/2006/relationships/notesSlide" Target="/ppt/notesSlides/notesSlide6.xml" Id="Rdd4dc37c40994c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6ac0fc793245ad" /><Relationship Type="http://schemas.openxmlformats.org/officeDocument/2006/relationships/image" Target="/ppt/media/image.png" Id="R239ed4f609184c90" /><Relationship Type="http://schemas.openxmlformats.org/officeDocument/2006/relationships/notesSlide" Target="/ppt/notesSlides/notesSlide7.xml" Id="R0dbb12b60c0e42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bc6fa96f74e38" /><Relationship Type="http://schemas.openxmlformats.org/officeDocument/2006/relationships/image" Target="/ppt/media/image.png" Id="Rd806f1a6288e4bcd" /><Relationship Type="http://schemas.openxmlformats.org/officeDocument/2006/relationships/notesSlide" Target="/ppt/notesSlides/notesSlide8.xml" Id="R70d4c48a68c447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d4ed99e4042b4" /><Relationship Type="http://schemas.openxmlformats.org/officeDocument/2006/relationships/image" Target="/ppt/media/image.png" Id="Rbc76fe6c232745eb" /><Relationship Type="http://schemas.openxmlformats.org/officeDocument/2006/relationships/notesSlide" Target="/ppt/notesSlides/notesSlide9.xml" Id="Rd3c99044eab04c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be2a4f8964664" /><Relationship Type="http://schemas.openxmlformats.org/officeDocument/2006/relationships/image" Target="/ppt/media/image.png" Id="R3226ec08278b477a" /><Relationship Type="http://schemas.openxmlformats.org/officeDocument/2006/relationships/notesSlide" Target="/ppt/notesSlides/notesSlide10.xml" Id="Re7d52c58b9eb41a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75a0c7f684b43" /><Relationship Type="http://schemas.openxmlformats.org/officeDocument/2006/relationships/image" Target="/ppt/media/image.png" Id="R5d83f5b1585e4e3b" /><Relationship Type="http://schemas.openxmlformats.org/officeDocument/2006/relationships/notesSlide" Target="/ppt/notesSlides/notesSlide11.xml" Id="Re65347d32daf4a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8ce1a3b686477d" /><Relationship Type="http://schemas.openxmlformats.org/officeDocument/2006/relationships/image" Target="/ppt/media/image.png" Id="R1e8b403b9eec4a5e" /><Relationship Type="http://schemas.openxmlformats.org/officeDocument/2006/relationships/notesSlide" Target="/ppt/notesSlides/notesSlide12.xml" Id="R9a8a3df1ed77468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c8b3919ab42ea" /><Relationship Type="http://schemas.openxmlformats.org/officeDocument/2006/relationships/image" Target="/ppt/media/image.png" Id="Rbaaad33edfed45f3" /><Relationship Type="http://schemas.openxmlformats.org/officeDocument/2006/relationships/notesSlide" Target="/ppt/notesSlides/notesSlide13.xml" Id="R8b12fdddd975425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b7548b26c4ae6" /><Relationship Type="http://schemas.openxmlformats.org/officeDocument/2006/relationships/image" Target="/ppt/media/image.png" Id="Rb87e9c00be27499b" /><Relationship Type="http://schemas.openxmlformats.org/officeDocument/2006/relationships/notesSlide" Target="/ppt/notesSlides/notesSlide14.xml" Id="R13172428a92843d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b8e136f4747ac" /><Relationship Type="http://schemas.openxmlformats.org/officeDocument/2006/relationships/image" Target="/ppt/media/image.png" Id="Rd5fb63f4bea34144" /><Relationship Type="http://schemas.openxmlformats.org/officeDocument/2006/relationships/notesSlide" Target="/ppt/notesSlides/notesSlide15.xml" Id="R05090857da6247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45618483e486d" /><Relationship Type="http://schemas.openxmlformats.org/officeDocument/2006/relationships/image" Target="/ppt/media/image.png" Id="R804b86bec9d74dbc" /><Relationship Type="http://schemas.openxmlformats.org/officeDocument/2006/relationships/notesSlide" Target="/ppt/notesSlides/notesSlide16.xml" Id="R8f6cbefad4f0418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5f5ce55227413c" /><Relationship Type="http://schemas.openxmlformats.org/officeDocument/2006/relationships/image" Target="/ppt/media/image.png" Id="R939c78f15da54f32" /><Relationship Type="http://schemas.openxmlformats.org/officeDocument/2006/relationships/notesSlide" Target="/ppt/notesSlides/notesSlide17.xml" Id="R148da9a075ce452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b2541eacd4701" /><Relationship Type="http://schemas.openxmlformats.org/officeDocument/2006/relationships/image" Target="/ppt/media/image.png" Id="Rc721698936844072" /><Relationship Type="http://schemas.openxmlformats.org/officeDocument/2006/relationships/notesSlide" Target="/ppt/notesSlides/notesSlide18.xml" Id="Re5d2948359bb45b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ebeafde504d12" /><Relationship Type="http://schemas.openxmlformats.org/officeDocument/2006/relationships/image" Target="/ppt/media/image.png" Id="Rf4ea89ccf02e4801" /><Relationship Type="http://schemas.openxmlformats.org/officeDocument/2006/relationships/notesSlide" Target="/ppt/notesSlides/notesSlide19.xml" Id="R899bd4036ddd4ce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96886ef2ea4555" /><Relationship Type="http://schemas.openxmlformats.org/officeDocument/2006/relationships/image" Target="/ppt/media/image.png" Id="R4c2c9deea21445d0" /><Relationship Type="http://schemas.openxmlformats.org/officeDocument/2006/relationships/notesSlide" Target="/ppt/notesSlides/notesSlide20.xml" Id="R2e0f25f0e04f460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3547196e5e4592" /><Relationship Type="http://schemas.openxmlformats.org/officeDocument/2006/relationships/image" Target="/ppt/media/image.png" Id="Rcc3f9b76963140ed" /><Relationship Type="http://schemas.openxmlformats.org/officeDocument/2006/relationships/notesSlide" Target="/ppt/notesSlides/notesSlide21.xml" Id="Rb4bcf15cc1c5456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0af7440ea4217" /><Relationship Type="http://schemas.openxmlformats.org/officeDocument/2006/relationships/image" Target="/ppt/media/image.png" Id="R791e9ead6fa14215" /><Relationship Type="http://schemas.openxmlformats.org/officeDocument/2006/relationships/notesSlide" Target="/ppt/notesSlides/notesSlide22.xml" Id="R76c52f72e3df470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fcae04c794f00" /><Relationship Type="http://schemas.openxmlformats.org/officeDocument/2006/relationships/image" Target="/ppt/media/image.png" Id="R418f13d63b114220" /><Relationship Type="http://schemas.openxmlformats.org/officeDocument/2006/relationships/notesSlide" Target="/ppt/notesSlides/notesSlide23.xml" Id="Rd6001917304045f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c333eed574302" /><Relationship Type="http://schemas.openxmlformats.org/officeDocument/2006/relationships/image" Target="/ppt/media/image.png" Id="Rb5420628a1d448e5" /><Relationship Type="http://schemas.openxmlformats.org/officeDocument/2006/relationships/notesSlide" Target="/ppt/notesSlides/notesSlide24.xml" Id="Rda8723630629495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61aa72c414005" /><Relationship Type="http://schemas.openxmlformats.org/officeDocument/2006/relationships/image" Target="/ppt/media/image.png" Id="R61b969b6b72a4ee9" /><Relationship Type="http://schemas.openxmlformats.org/officeDocument/2006/relationships/notesSlide" Target="/ppt/notesSlides/notesSlide25.xml" Id="Rd41f13defd5e490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9296120b824d6f" /><Relationship Type="http://schemas.openxmlformats.org/officeDocument/2006/relationships/image" Target="/ppt/media/image.png" Id="Ra65a6b54f2494f1c" /><Relationship Type="http://schemas.openxmlformats.org/officeDocument/2006/relationships/notesSlide" Target="/ppt/notesSlides/notesSlide26.xml" Id="R750eb03a9c2c429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d0516e5604de8" /><Relationship Type="http://schemas.openxmlformats.org/officeDocument/2006/relationships/image" Target="/ppt/media/image.png" Id="Rca62aabdff9a42ba" /><Relationship Type="http://schemas.openxmlformats.org/officeDocument/2006/relationships/notesSlide" Target="/ppt/notesSlides/notesSlide27.xml" Id="R537e8e97edef4f9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3e0b2ef74417d" /><Relationship Type="http://schemas.openxmlformats.org/officeDocument/2006/relationships/image" Target="/ppt/media/image.png" Id="R825edcc0c5f14877" /><Relationship Type="http://schemas.openxmlformats.org/officeDocument/2006/relationships/notesSlide" Target="/ppt/notesSlides/notesSlide28.xml" Id="R73550fa63f4b4ec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6704ef99249f1" /><Relationship Type="http://schemas.openxmlformats.org/officeDocument/2006/relationships/image" Target="/ppt/media/image.png" Id="Rb3c546baf3f84e7a" /><Relationship Type="http://schemas.openxmlformats.org/officeDocument/2006/relationships/notesSlide" Target="/ppt/notesSlides/notesSlide29.xml" Id="R7e00188979094a8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fbbeb17824f9d" /><Relationship Type="http://schemas.openxmlformats.org/officeDocument/2006/relationships/image" Target="/ppt/media/image.png" Id="Racfb04ae118d4d5c" /><Relationship Type="http://schemas.openxmlformats.org/officeDocument/2006/relationships/notesSlide" Target="/ppt/notesSlides/notesSlide30.xml" Id="R3d764f7dcf3f4c0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3397cd2244afa" /><Relationship Type="http://schemas.openxmlformats.org/officeDocument/2006/relationships/image" Target="/ppt/media/image.png" Id="R66b2b132d694499d" /><Relationship Type="http://schemas.openxmlformats.org/officeDocument/2006/relationships/notesSlide" Target="/ppt/notesSlides/notesSlide31.xml" Id="R922ef0bc3e95445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b9f840b3ff440a" /><Relationship Type="http://schemas.openxmlformats.org/officeDocument/2006/relationships/image" Target="/ppt/media/image.png" Id="R48083ea459dd4104" /><Relationship Type="http://schemas.openxmlformats.org/officeDocument/2006/relationships/notesSlide" Target="/ppt/notesSlides/notesSlide32.xml" Id="Rc49054517551414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b80c94ea14b11" /><Relationship Type="http://schemas.openxmlformats.org/officeDocument/2006/relationships/image" Target="/ppt/media/image.png" Id="R3bb94a47bbcb43ed" /><Relationship Type="http://schemas.openxmlformats.org/officeDocument/2006/relationships/notesSlide" Target="/ppt/notesSlides/notesSlide33.xml" Id="Re4e72e2e39e442a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45547532c41ba" /><Relationship Type="http://schemas.openxmlformats.org/officeDocument/2006/relationships/image" Target="/ppt/media/image.png" Id="R8c024deb7c8249b5" /><Relationship Type="http://schemas.openxmlformats.org/officeDocument/2006/relationships/notesSlide" Target="/ppt/notesSlides/notesSlide34.xml" Id="R2e4a8a4105b04ed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44ea6009a4bb4" /><Relationship Type="http://schemas.openxmlformats.org/officeDocument/2006/relationships/image" Target="/ppt/media/image.png" Id="R97340c66c0ae413e" /><Relationship Type="http://schemas.openxmlformats.org/officeDocument/2006/relationships/notesSlide" Target="/ppt/notesSlides/notesSlide35.xml" Id="Rc5f743a58e31441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a78429fc7f4461" /><Relationship Type="http://schemas.openxmlformats.org/officeDocument/2006/relationships/image" Target="/ppt/media/image.png" Id="R9957b3190395406b" /><Relationship Type="http://schemas.openxmlformats.org/officeDocument/2006/relationships/notesSlide" Target="/ppt/notesSlides/notesSlide36.xml" Id="R21b5cd5f7c4844e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13e4f09e624662" /><Relationship Type="http://schemas.openxmlformats.org/officeDocument/2006/relationships/image" Target="/ppt/media/image.png" Id="Rf841a65211f54bbc" /><Relationship Type="http://schemas.openxmlformats.org/officeDocument/2006/relationships/notesSlide" Target="/ppt/notesSlides/notesSlide37.xml" Id="Rf52552083ebe4cf4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080fae6d34775" /><Relationship Type="http://schemas.openxmlformats.org/officeDocument/2006/relationships/image" Target="/ppt/media/image.png" Id="R4189c57d5e684144" /><Relationship Type="http://schemas.openxmlformats.org/officeDocument/2006/relationships/notesSlide" Target="/ppt/notesSlides/notesSlide38.xml" Id="Rd8b6b58af9804016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b9f5ffb41f4f8c" /><Relationship Type="http://schemas.openxmlformats.org/officeDocument/2006/relationships/image" Target="/ppt/media/image.png" Id="R8f2e0ada03374b88" /><Relationship Type="http://schemas.openxmlformats.org/officeDocument/2006/relationships/notesSlide" Target="/ppt/notesSlides/notesSlide39.xml" Id="Rd030d54ada9e435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dce9ca38d4708" /><Relationship Type="http://schemas.openxmlformats.org/officeDocument/2006/relationships/image" Target="/ppt/media/image.png" Id="Rdb393540e1214ccd" /><Relationship Type="http://schemas.openxmlformats.org/officeDocument/2006/relationships/notesSlide" Target="/ppt/notesSlides/notesSlide40.xml" Id="Rcb75487591774aa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b7855a8944438" /><Relationship Type="http://schemas.openxmlformats.org/officeDocument/2006/relationships/image" Target="/ppt/media/image.png" Id="Ra154b3f881684659" /><Relationship Type="http://schemas.openxmlformats.org/officeDocument/2006/relationships/notesSlide" Target="/ppt/notesSlides/notesSlide41.xml" Id="R5f0c5a8089b3454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fdb0e0f80465b" /><Relationship Type="http://schemas.openxmlformats.org/officeDocument/2006/relationships/image" Target="/ppt/media/image.png" Id="R03834852306445c6" /><Relationship Type="http://schemas.openxmlformats.org/officeDocument/2006/relationships/notesSlide" Target="/ppt/notesSlides/notesSlide42.xml" Id="R3565672ee07b480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510c572764b53" /><Relationship Type="http://schemas.openxmlformats.org/officeDocument/2006/relationships/image" Target="/ppt/media/image.png" Id="R982d6cf8db2d47d2" /><Relationship Type="http://schemas.openxmlformats.org/officeDocument/2006/relationships/notesSlide" Target="/ppt/notesSlides/notesSlide43.xml" Id="R8a38b1e2c6ca4f2c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4171743184edc" /><Relationship Type="http://schemas.openxmlformats.org/officeDocument/2006/relationships/image" Target="/ppt/media/image.png" Id="R5b96ef176b994c5b" /><Relationship Type="http://schemas.openxmlformats.org/officeDocument/2006/relationships/notesSlide" Target="/ppt/notesSlides/notesSlide44.xml" Id="R1339850f0f334465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990a1b00c24729" /><Relationship Type="http://schemas.openxmlformats.org/officeDocument/2006/relationships/image" Target="/ppt/media/image.png" Id="R3750ed5018d14aff" /><Relationship Type="http://schemas.openxmlformats.org/officeDocument/2006/relationships/notesSlide" Target="/ppt/notesSlides/notesSlide45.xml" Id="Rf3c9e4927afd43b2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c32ed58cc43a3" /><Relationship Type="http://schemas.openxmlformats.org/officeDocument/2006/relationships/image" Target="/ppt/media/image.png" Id="Rd35c34b04a074a40" /><Relationship Type="http://schemas.openxmlformats.org/officeDocument/2006/relationships/notesSlide" Target="/ppt/notesSlides/notesSlide46.xml" Id="R9a39fe719123403c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d86b1aac24991" /><Relationship Type="http://schemas.openxmlformats.org/officeDocument/2006/relationships/image" Target="/ppt/media/image.png" Id="R5fe8b789e1e740cb" /><Relationship Type="http://schemas.openxmlformats.org/officeDocument/2006/relationships/notesSlide" Target="/ppt/notesSlides/notesSlide47.xml" Id="Rd01cece54fe8499d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9c1a8c3bd4f59" /><Relationship Type="http://schemas.openxmlformats.org/officeDocument/2006/relationships/image" Target="/ppt/media/image.png" Id="R4b1e6b139a4245f4" /><Relationship Type="http://schemas.openxmlformats.org/officeDocument/2006/relationships/notesSlide" Target="/ppt/notesSlides/notesSlide48.xml" Id="R3cb2a5e4d1b2453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8a12f1ff794702" /><Relationship Type="http://schemas.openxmlformats.org/officeDocument/2006/relationships/image" Target="/ppt/media/image.png" Id="R0a26d8206bd94e50" /><Relationship Type="http://schemas.openxmlformats.org/officeDocument/2006/relationships/notesSlide" Target="/ppt/notesSlides/notesSlide49.xml" Id="Rbf489318e2264d7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234f6dbfd4872" /><Relationship Type="http://schemas.openxmlformats.org/officeDocument/2006/relationships/image" Target="/ppt/media/image.png" Id="R906d02aad8614364" /><Relationship Type="http://schemas.openxmlformats.org/officeDocument/2006/relationships/notesSlide" Target="/ppt/notesSlides/notesSlide50.xml" Id="R0c6f5caa8ecd4fca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6fcbe7a5c473f" /><Relationship Type="http://schemas.openxmlformats.org/officeDocument/2006/relationships/image" Target="/ppt/media/image.png" Id="R8c1a8e4fa3794203" /><Relationship Type="http://schemas.openxmlformats.org/officeDocument/2006/relationships/notesSlide" Target="/ppt/notesSlides/notesSlide51.xml" Id="R9e80dc3e8a384342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1f308f5f154652" /><Relationship Type="http://schemas.openxmlformats.org/officeDocument/2006/relationships/image" Target="/ppt/media/image.png" Id="R6f88710578574563" /><Relationship Type="http://schemas.openxmlformats.org/officeDocument/2006/relationships/notesSlide" Target="/ppt/notesSlides/notesSlide52.xml" Id="R428a6a9ab07a43ac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fb0f444944698" /><Relationship Type="http://schemas.openxmlformats.org/officeDocument/2006/relationships/image" Target="/ppt/media/image.png" Id="Re034a3c51524463d" /><Relationship Type="http://schemas.openxmlformats.org/officeDocument/2006/relationships/notesSlide" Target="/ppt/notesSlides/notesSlide53.xml" Id="R2a6a74a79dc847f9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b21cde9c94eb5" /><Relationship Type="http://schemas.openxmlformats.org/officeDocument/2006/relationships/image" Target="/ppt/media/image.png" Id="R6218d0329c3e42fe" /><Relationship Type="http://schemas.openxmlformats.org/officeDocument/2006/relationships/notesSlide" Target="/ppt/notesSlides/notesSlide54.xml" Id="Rcb1cfc14d53f4fe2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6c7796a604ad1" /><Relationship Type="http://schemas.openxmlformats.org/officeDocument/2006/relationships/image" Target="/ppt/media/image.png" Id="Re3fd6bd810b7404e" /><Relationship Type="http://schemas.openxmlformats.org/officeDocument/2006/relationships/notesSlide" Target="/ppt/notesSlides/notesSlide55.xml" Id="Race88f4d5a15414c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1c0e000d54341" /><Relationship Type="http://schemas.openxmlformats.org/officeDocument/2006/relationships/image" Target="/ppt/media/image.png" Id="R62fbd126c96d45c7" /><Relationship Type="http://schemas.openxmlformats.org/officeDocument/2006/relationships/notesSlide" Target="/ppt/notesSlides/notesSlide56.xml" Id="Rda801a6d15b94ef4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4115854274243" /><Relationship Type="http://schemas.openxmlformats.org/officeDocument/2006/relationships/image" Target="/ppt/media/image.png" Id="R7bf76b3519ac43e8" /><Relationship Type="http://schemas.openxmlformats.org/officeDocument/2006/relationships/notesSlide" Target="/ppt/notesSlides/notesSlide57.xml" Id="R520686ba278b47b6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2e5efa49074d60" /><Relationship Type="http://schemas.openxmlformats.org/officeDocument/2006/relationships/image" Target="/ppt/media/image.png" Id="R465fd90362b64fde" /><Relationship Type="http://schemas.openxmlformats.org/officeDocument/2006/relationships/notesSlide" Target="/ppt/notesSlides/notesSlide58.xml" Id="R3eb18d6b6bc2412a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cac62ff1b24d1e" /><Relationship Type="http://schemas.openxmlformats.org/officeDocument/2006/relationships/image" Target="/ppt/media/image.png" Id="Refda1989c2344909" /><Relationship Type="http://schemas.openxmlformats.org/officeDocument/2006/relationships/notesSlide" Target="/ppt/notesSlides/notesSlide59.xml" Id="R776cbd49472947ab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cb907d5c94569" /><Relationship Type="http://schemas.openxmlformats.org/officeDocument/2006/relationships/image" Target="/ppt/media/image.png" Id="R4a163c193896434e" /><Relationship Type="http://schemas.openxmlformats.org/officeDocument/2006/relationships/notesSlide" Target="/ppt/notesSlides/notesSlide60.xml" Id="Rb1d71c52ce1b41d0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cb2edb813472e" /><Relationship Type="http://schemas.openxmlformats.org/officeDocument/2006/relationships/image" Target="/ppt/media/image.png" Id="R2cacbe1a15c2424b" /><Relationship Type="http://schemas.openxmlformats.org/officeDocument/2006/relationships/notesSlide" Target="/ppt/notesSlides/notesSlide61.xml" Id="R6ecccc73f9bc4c5a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161142d2a4d00" /><Relationship Type="http://schemas.openxmlformats.org/officeDocument/2006/relationships/image" Target="/ppt/media/image.png" Id="R1041595f8c554a1e" /><Relationship Type="http://schemas.openxmlformats.org/officeDocument/2006/relationships/notesSlide" Target="/ppt/notesSlides/notesSlide62.xml" Id="Ra57ebcfc57d14ae0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df05349df4c7c" /><Relationship Type="http://schemas.openxmlformats.org/officeDocument/2006/relationships/image" Target="/ppt/media/image.png" Id="R9e1c2e77e51a4831" /><Relationship Type="http://schemas.openxmlformats.org/officeDocument/2006/relationships/notesSlide" Target="/ppt/notesSlides/notesSlide63.xml" Id="R741ed988b6e34541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b15e8887d24f65" /><Relationship Type="http://schemas.openxmlformats.org/officeDocument/2006/relationships/image" Target="/ppt/media/image.png" Id="Rceaa7369fe394b7f" /><Relationship Type="http://schemas.openxmlformats.org/officeDocument/2006/relationships/notesSlide" Target="/ppt/notesSlides/notesSlide64.xml" Id="R2030fd90b62c4645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5697748aa74eb7" /><Relationship Type="http://schemas.openxmlformats.org/officeDocument/2006/relationships/image" Target="/ppt/media/image.png" Id="R889e6a3a642c4ff3" /><Relationship Type="http://schemas.openxmlformats.org/officeDocument/2006/relationships/notesSlide" Target="/ppt/notesSlides/notesSlide65.xml" Id="Rec6557a83b8d410b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52a08e9dc4a90" /><Relationship Type="http://schemas.openxmlformats.org/officeDocument/2006/relationships/image" Target="/ppt/media/image.png" Id="R03582bea8ad7472c" /><Relationship Type="http://schemas.openxmlformats.org/officeDocument/2006/relationships/notesSlide" Target="/ppt/notesSlides/notesSlide66.xml" Id="R98f8189b0d104cd1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ab6d4525ab4e01" /><Relationship Type="http://schemas.openxmlformats.org/officeDocument/2006/relationships/image" Target="/ppt/media/image.png" Id="R97fcebc34c6a4550" /><Relationship Type="http://schemas.openxmlformats.org/officeDocument/2006/relationships/notesSlide" Target="/ppt/notesSlides/notesSlide67.xml" Id="Rf62e46d6a8534b1c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c0914e398497b" /><Relationship Type="http://schemas.openxmlformats.org/officeDocument/2006/relationships/image" Target="/ppt/media/image.png" Id="R66c977ec13364f6a" /><Relationship Type="http://schemas.openxmlformats.org/officeDocument/2006/relationships/notesSlide" Target="/ppt/notesSlides/notesSlide68.xml" Id="R6095b2d27a8244b3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fb946e24c4981" /><Relationship Type="http://schemas.openxmlformats.org/officeDocument/2006/relationships/image" Target="/ppt/media/image.png" Id="R5f7fc0b97ba444d0" /><Relationship Type="http://schemas.openxmlformats.org/officeDocument/2006/relationships/notesSlide" Target="/ppt/notesSlides/notesSlide69.xml" Id="Rb064d0cabb33496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7f1ce4a3f8443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D130C-7474-465E-8C3E-3E8DC212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FEESTFEIT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D7E4E0-6A24-4ED1-AFA6-98F5A03A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grote feestquiz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5FEF8-F723-4526-A2EB-3D0B497A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29000"/>
            <a:ext cx="952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Kidseditie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8200B-CBFC-4AD4-8688-2F813C33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14875"/>
            <a:ext cx="809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50 vragen / 5 rondes</a:t>
            </a:r>
          </a:p>
        </p:txBody>
      </p:sp>
    </p:spTree>
    <p:extLst>
      <p:ext uri="{BB962C8B-B14F-4D97-AF65-F5344CB8AC3E}">
        <p14:creationId xmlns:p14="http://schemas.microsoft.com/office/powerpoint/2010/main" val="25780353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e7fef019a14d3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73D89-3CC5-4FAA-9210-20EBEC84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SPELREGELS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B62F8-6DD8-4BC4-9981-6F69D5FF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1009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Zo spelen jullie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D2C53-E15E-43BB-9845-29E8F0C9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9810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Teams van 2 tot 6 spelers. Eén antwoordblad per team.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Elke vraag levert 1 punt op. Maximaal 50 punten.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antwoorden verschijnen na elke ronde.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Telefoons weg. De presentator beslist bij twijfel.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FE3D9-39EA-4E42-859F-DF197926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3340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Richttijd: 45–60 minuten, exclusief pauze.</a:t>
            </a:r>
          </a:p>
        </p:txBody>
      </p:sp>
    </p:spTree>
    <p:extLst>
      <p:ext uri="{BB962C8B-B14F-4D97-AF65-F5344CB8AC3E}">
        <p14:creationId xmlns:p14="http://schemas.microsoft.com/office/powerpoint/2010/main" val="107451800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0ec8fa5f154c3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88A34-39C7-4409-9672-E17DEA53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VAN START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63189-3FD6-4C9A-B144-6B4D459D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1925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Wie houdt de score bij?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58DDB-6A8E-44B5-A9D9-91A525EA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86125"/>
            <a:ext cx="9525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Kies een teamnaam en nummer je antwoorden 1 t/m 50.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Iedereen speelt alle vijf de rondes mee.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Bij een gelijke eindstand delen teams de overwinning.</a:t>
            </a:r>
          </a:p>
        </p:txBody>
      </p:sp>
    </p:spTree>
    <p:extLst>
      <p:ext uri="{BB962C8B-B14F-4D97-AF65-F5344CB8AC3E}">
        <p14:creationId xmlns:p14="http://schemas.microsoft.com/office/powerpoint/2010/main" val="24602867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e251b6dcda4ea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DF408-28F5-4666-9611-BB9AFA99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4589AC-FE6E-4A69-9B8C-F8D28AEA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Dieren &amp; natuur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603AB-4C76-486B-A74F-8FD298F4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Beestenboel, buitenlucht en een beetje biologie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71B76-139D-4869-9BE7-25405FCE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26086899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651960d1e4ee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4741F-1022-4739-B105-619F15BF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01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6E92E-9576-4BAE-B8AD-557C97FD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dier zegt miauw?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84049-26E6-4907-8208-D90D5C69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559C3-3340-4488-B3FA-EB2D0C0D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Hond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B0D1B-B1C5-4E34-8B4C-5A71C4C0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Koe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8A64B-35C6-449B-8188-2FD8E20B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Paard</a:t>
            </a:r>
          </a:p>
        </p:txBody>
      </p:sp>
    </p:spTree>
    <p:extLst>
      <p:ext uri="{BB962C8B-B14F-4D97-AF65-F5344CB8AC3E}">
        <p14:creationId xmlns:p14="http://schemas.microsoft.com/office/powerpoint/2010/main" val="161586630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9af832d4f64a5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2E113-6792-4ED7-9F1E-7CDFAB87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02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AAE9C-F8A8-4069-ABCB-A9BEB08D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poten heeft een slak?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ACC07-138E-4D6D-94F7-9CC75FA6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4103443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ed4f609184c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9610F-9188-47FA-B24B-EEF24C9F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03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39F64-F7F8-42DA-BDDF-F339E3C2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poten heeft een spin meestal?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8AD58-1ADA-458C-A3F9-D8D5D326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C4639-6A72-4EBA-A899-8EBA2AAA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CC07A-02C4-4849-896B-3807759C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EBB57-99E0-4139-908C-40E62D60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0016578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6f1a6288e4b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13E24-4DC1-425C-BF99-00F9EFF2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04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03330-C1A4-4DD8-95F0-3DFFBC41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dier groeit uit een rups?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1CFC8-DA4F-4852-9372-1A2F7529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8882530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76fe6c232745e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AFAAD-FFDE-4798-A089-E522C698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05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C60E1E-CE61-41BD-8A59-7A17C30A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Waarmee ademt een vis onder water?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39D243-35E2-42E3-B819-21B97DE5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8572129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26ec08278b477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137A9-1CC8-4600-AC65-102C9ED5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06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5D31A9-BC44-454D-9BA7-6ABBA6AF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grote vogel kan niet vliegen?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462F8-708E-4166-AF35-93B885EF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0228173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83f5b1585e4e3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50D21-517E-4677-9125-F44BDD81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07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4E6F7-AB5E-48C4-AFD2-9A068ABF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seizoen vallen de meeste bladeren van de bomen?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48A59-6DBF-4EBB-B415-A6790AB2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6197379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8b403b9eec4a5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E693B-6B6F-483C-9148-A93D3149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08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34300-B9A2-4605-BCB2-F40796E1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drinken planten vooral via hun wortels?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2455C-839E-4E6F-99EB-B4FC3DB3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3054740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ad33edfed45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955102-DC7C-4403-8C70-E3B11E0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09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F41B6-5D38-4BE4-A26B-959097C9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dier heeft zwarte en witte strepen?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310D1-BB7C-438D-805D-FD8910535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2588967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e9c00be2749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B4A3C-AB04-4802-80EB-2E5A428C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10 / DIEREN &amp; NATUUR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BF44A-4030-48EA-A5BD-435A2206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kleur krijg je als je rood en geel mengt?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7C03D-34E9-46BA-9398-4218DA66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Groen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728A1-81EF-488A-9B83-3F81070B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Paars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E4EDC9-6DFC-44AA-B6B5-11496820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Oranje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72EA9-6FCE-4E67-B1E9-D2296FC7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Blauw</a:t>
            </a:r>
          </a:p>
        </p:txBody>
      </p:sp>
    </p:spTree>
    <p:extLst>
      <p:ext uri="{BB962C8B-B14F-4D97-AF65-F5344CB8AC3E}">
        <p14:creationId xmlns:p14="http://schemas.microsoft.com/office/powerpoint/2010/main" val="155692815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b63f4bea3414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572CC-B966-4C90-B4C4-3922CBC7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67B1B-1906-4AEE-B50C-5C13A8EF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741AD-DAF1-4CDC-BBC6-71C8109E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12C02-7C6C-4CEC-96C0-F42B4F76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EDCD1-B101-4069-872A-16216B61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656CD-FA2D-4DCA-A9FB-9230691A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Een vlinder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20CE3-5EFE-4475-A264-376DA8DB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Kieuwen</a:t>
            </a:r>
          </a:p>
        </p:txBody>
      </p:sp>
    </p:spTree>
    <p:extLst>
      <p:ext uri="{BB962C8B-B14F-4D97-AF65-F5344CB8AC3E}">
        <p14:creationId xmlns:p14="http://schemas.microsoft.com/office/powerpoint/2010/main" val="164091971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b86bec9d74db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3B9F8-B3BF-4E32-BA99-5205C514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5FAA1-DD58-4EA1-9198-A82B3C2E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D9F4B1-42DB-4303-8B9D-BC6A4F0F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06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Struisvogel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AE0A9-534E-4C27-81F0-6A7757A6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07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Herfst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29309-C216-4545-874E-A6E52E4C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08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Water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6968F-4DC4-47C6-A85C-F2211881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09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Zebra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7B88A-0BCB-4993-9474-B333A340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10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Oranje</a:t>
            </a:r>
          </a:p>
        </p:txBody>
      </p:sp>
    </p:spTree>
    <p:extLst>
      <p:ext uri="{BB962C8B-B14F-4D97-AF65-F5344CB8AC3E}">
        <p14:creationId xmlns:p14="http://schemas.microsoft.com/office/powerpoint/2010/main" val="154539265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9c78f15da54f3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C4AC0-77FC-4B66-98F6-4238AD3C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3E9A9-3E23-411A-A1E4-8AD7A763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Slimme kids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454C1-9F5F-472E-9498-CC53E8CA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Rekenen, taal en weten hoe het werkt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378122-9A47-410F-AAB3-5E83D9DA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51817957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169893684407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19242-D8E9-499C-BE54-82053C20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11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0A049-FCA8-4999-972B-E549274D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minuten zitten er in één uur?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88C9A-5D0B-428E-AA2A-23E3AA44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6158160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ea89ccf02e480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51348-F0B0-4477-AB7F-29EFA79C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12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44D89-4FA9-4D64-8933-A1D8077D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Op welke planeet wonen wij?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5264C-425F-4734-9DAF-748D0B1A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Aarde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7BC17-961A-4DF0-9F6B-B2EB7ED7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Mars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0C21C-F33C-460B-856A-D7288207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Venus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02C04-28B3-4E1A-A93C-77D27EFE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Jupiter</a:t>
            </a:r>
          </a:p>
        </p:txBody>
      </p:sp>
    </p:spTree>
    <p:extLst>
      <p:ext uri="{BB962C8B-B14F-4D97-AF65-F5344CB8AC3E}">
        <p14:creationId xmlns:p14="http://schemas.microsoft.com/office/powerpoint/2010/main" val="164745327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c9deea21445d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C9A8D-97B4-4F4A-A6CB-AB31A4E3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13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E0188-DD40-4C01-BF84-1F57037F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getal komt direct na 99?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AE89E-6F21-48D5-9AD4-5081879D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9632982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3f9b76963140e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84D57-327E-4A96-ABC5-E8E5793E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14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06FA7-F326-4B22-AFC5-0294A652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vorm heeft een voetbal ongeveer?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453184-F10A-4FC8-B0A1-7FEE327B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Vierkant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AB7AB-DD8E-4075-A9E2-A2A7695C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Rond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00C23-6477-428E-B4A0-B6FE2523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Driehoek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3FDE9-4312-4B54-932C-EBAA2825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Rechthoek</a:t>
            </a:r>
          </a:p>
        </p:txBody>
      </p:sp>
    </p:spTree>
    <p:extLst>
      <p:ext uri="{BB962C8B-B14F-4D97-AF65-F5344CB8AC3E}">
        <p14:creationId xmlns:p14="http://schemas.microsoft.com/office/powerpoint/2010/main" val="87829148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1e9ead6fa1421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F7470-F210-4599-83A9-BB7ADFBE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15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8E277-A801-47BB-85AF-E30AD261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het tegenovergestelde van koud?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F3FD3-533D-4C37-86E4-8D70ED44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591770528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8f13d63b11422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06E57-E42A-41AA-91D8-02A17C82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16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8A219-6653-4260-9276-0245303B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zijden heeft een driehoek?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CC902-0C1A-4022-AB0B-71C3EE85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8979652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20628a1d448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A702F-14ED-4324-BB2E-1D4EFB45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17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22E678-C1A4-43BB-A488-1F5643E3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rijmt op kat?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B4499-B819-4AE7-BC6C-AC648CBE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Mat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2F6BC-3CB4-4573-AF1F-05F279AE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D082B-6D6B-46BD-AD23-67144142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08C8A-87F3-4613-965E-2C278B88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Stoel</a:t>
            </a:r>
          </a:p>
        </p:txBody>
      </p:sp>
    </p:spTree>
    <p:extLst>
      <p:ext uri="{BB962C8B-B14F-4D97-AF65-F5344CB8AC3E}">
        <p14:creationId xmlns:p14="http://schemas.microsoft.com/office/powerpoint/2010/main" val="50714049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969b6b72a4ee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30CC1-7580-49EE-A18D-CD972D87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18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CD892-8844-47E0-9042-33B959FC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is 6 × 5?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04ED7-6E16-4662-B2AC-AF2FFDC59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573082939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5a6b54f2494f1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A1355-6890-4566-9741-93D87DB0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19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1D18C-16F9-450E-B48C-752AF57D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maanden heeft een jaar?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7B334-372A-45DE-B2D9-FB7F909D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451498376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2aabdff9a42b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050D1-C76D-4B17-8627-F3B1868C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20 / SLIMME KIDS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76D8C-FC3C-45FD-AF7F-E9361EFB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dag komt na vrijdag?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F516C-197A-4C4E-9980-D6F527CA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Donderdag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DDA90-C130-4D39-A441-9EAAC79A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Vrijdag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1D7DF-9E2C-421A-B282-32B93CE3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Zaterdag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6B2DD-0AED-4146-AAC0-D93B6281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Zondag</a:t>
            </a:r>
          </a:p>
        </p:txBody>
      </p:sp>
    </p:spTree>
    <p:extLst>
      <p:ext uri="{BB962C8B-B14F-4D97-AF65-F5344CB8AC3E}">
        <p14:creationId xmlns:p14="http://schemas.microsoft.com/office/powerpoint/2010/main" val="1809875032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5edcc0c5f1487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A3933-6BCD-4B43-A1B3-D45926EB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ANTWOORDEN 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98B90-9398-40BF-AC72-1C172243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5CB66-6A30-4004-9202-41A109FD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60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3B44D-164D-4FE6-89E3-B1B23FBE1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Aarde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95D41-2378-4396-90BE-9FB2BC9C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DE42B-9EB1-4A51-9526-F4652C0A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B908A-8B10-4572-8E63-00CA93D2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Warm</a:t>
            </a:r>
          </a:p>
        </p:txBody>
      </p:sp>
    </p:spTree>
    <p:extLst>
      <p:ext uri="{BB962C8B-B14F-4D97-AF65-F5344CB8AC3E}">
        <p14:creationId xmlns:p14="http://schemas.microsoft.com/office/powerpoint/2010/main" val="336360393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546baf3f84e7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6E926-8CB3-4B92-9FCA-442D3453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ANTWOORDEN 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734A8-637F-441D-8A54-782E6FB6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19EA2-7E67-4D0B-80A5-C510AAA1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16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8DEB70-C5E1-4737-AAE5-E7A2248C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17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Mat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46DE0-EF2E-4930-8CDF-5378EE3F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18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8B77C-B728-4F6F-8822-C5194BF0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19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B4138-C190-4DC5-8B94-3AD322E8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20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Zaterdag</a:t>
            </a:r>
          </a:p>
        </p:txBody>
      </p:sp>
    </p:spTree>
    <p:extLst>
      <p:ext uri="{BB962C8B-B14F-4D97-AF65-F5344CB8AC3E}">
        <p14:creationId xmlns:p14="http://schemas.microsoft.com/office/powerpoint/2010/main" val="297682396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fb04ae118d4d5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BD27C-C039-455F-A5B4-F4E647E4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E97F6-81E6-4388-AD45-D0CBB782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Spel &amp; sport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BB8C2-2D98-440B-A38B-0071F8E2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Van speelplaats tot stadion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8100B0-BF5B-429E-AE3F-E8A22D6B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512471998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2b132d69449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E49BA-2DEA-4D61-913A-61CF68F9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21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D15EA6-983F-42EB-9349-EDBA95ED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punten is een doelpunt bij voetbal waard?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2B15D-74B6-4267-A7BA-00BBCE51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5756036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83ea459dd410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49750-4188-4B21-8949-BBF3E2BF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22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75B7F1-816D-4057-A12A-F1DB6035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sport speel je met een racket en een gele bal?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2FF7E-FF4A-4409-9A23-1C0B490F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82628486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94a47bbcb43e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090541-03E1-4F7D-ABA8-46B72A63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23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2F7DED-4232-4309-BE34-60B77D0A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de gekleurde boog die soms na regen verschijnt?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76ABE-BD5A-4213-A75D-8BE19A71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969674049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24deb7c8249b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DFC06-8C54-4F79-9051-E2CCC3D7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24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D1F398-6DDD-495C-A743-E192B2F2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Met welk lichaamsdeel schiet je meestal een bal bij voetbal?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AB11A-0DB5-4680-AB1D-B4DD403E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69221524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340c66c0ae413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3E0AF-853C-48BA-BC15-E094303A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25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D7423-ED3C-45CC-9868-A3BC1F9E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ringen heeft het olympische symbool?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21F38-0B02-43AA-B56E-827A38A1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58580286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57b3190395406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E62D2-AEEA-428C-A67F-68EF9B95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26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DC29D-9808-419F-B2E3-DCE66610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sport speel je met een shuttle?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69320-B06C-4FA0-93B3-025318EF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8642136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1a65211f54bb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784BF-C042-4176-88C4-0278AF30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27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B8AB5-E087-4FE1-AB97-750731E0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het bord waarop de score en tijd staan?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EAFC2-5211-4D53-844C-EE48B07B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25933922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89c57d5e68414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11FE5-C122-4357-B466-D4E99D3B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28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12582-BF64-4C8C-8B66-00889115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sport speel je op ijs met schaatsen en een puck?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7359C-A311-4C2D-B6DA-DD0BA591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02874573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e0ada03374b8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B9BB5-A3D8-4F61-9867-9E9E74A8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29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3D71B-4701-4A3D-8D44-CDE581AA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het spel met pionnen en een dobbelsteen waarin je naar huis moet?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43752-AA5C-41BA-B01E-2B334ADB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7290704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93540e1214c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0FB40-1FEE-4964-AA51-29C711F6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30 / SPEL &amp; 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76CF5-5B39-4108-B6AB-D95EA8A9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gooi je bij basketbal door de ring?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A28D2-CC16-4808-92ED-92EEC640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510064280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4b3f88168465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07D04-936E-43D7-B105-6A8DEEEE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ANTWOORDEN 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9AB44-C0DC-449C-84F6-296FDDEB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0ACCF-40FD-4F66-84B5-82547A9D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EF2AF-9A13-4D86-A5B3-1B19EA73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Tennis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A47A64-60EF-42B1-8CC0-4A056356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Regenboog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508F8-C23F-4574-A731-E43140EC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Voet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F85FF-85D4-497C-979D-5BDEDBD6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84290372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34852306445c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975C6-95FE-40A7-A9BA-A5EBD278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ANTWOORDEN 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121F9-0323-4C40-9A8B-6510CFB6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84E81-4DEC-43FE-8B05-E03CEA63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26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Badminton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04A96-7ED8-406D-93A9-DE6AD428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27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Scorebord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994C0-EFEE-4108-99B2-9B20EDBC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28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IJshockey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43957-837A-4CD5-82CE-6EC80B2B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29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Mens erger je niet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213B9-4DA9-4141-9077-4D9DCBC9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30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Een bal</a:t>
            </a:r>
          </a:p>
        </p:txBody>
      </p:sp>
    </p:spTree>
    <p:extLst>
      <p:ext uri="{BB962C8B-B14F-4D97-AF65-F5344CB8AC3E}">
        <p14:creationId xmlns:p14="http://schemas.microsoft.com/office/powerpoint/2010/main" val="990799929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2d6cf8db2d47d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42D77-BD43-4F3B-8A06-589B4A5D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636B4-CF92-4220-B5A5-0EA196F8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Taalpret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1E5EE-5A08-4075-8F28-37346612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Letters, woorden en raadsels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387E5-DDC1-4C2F-A966-57C9E595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76212891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6ef176b994c5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9865D-1C64-4937-A31A-99004001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31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EA50C8-8248-4F43-B26D-BBC8D92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eerste letter van het alfabet?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6CEB8-F864-41EC-86FE-FF9C66F4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72453819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50ed5018d14a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02840-614F-47B4-A78C-891850BE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32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B5048D-E3CE-49CE-95C6-7DAEBE10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lees je van voren en achteren hetzelfde?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3A74E-C38D-44B4-BB34-134C09B4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29798484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c34b04a074a4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D7C61-9262-4101-9E27-A86F15FF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33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EF49F3-768C-4960-A6F3-1FBEF26B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past in de zin: Ik ga ___ school.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8ACBB-9BDA-47B0-8A13-4E3E8148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29345759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8b789e1e740c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7DFEE-822F-49F9-B1D8-61542019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34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E658A-8E5B-4647-9971-8994A5D0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letter komt na de 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CE453-376F-4D45-A1A9-EEA3C6B9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53490776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1e6b139a4245f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8C74E-3820-4D9D-8FEB-C3B3E6CC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35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4B9DA-CDF3-4C86-B862-7D2E3390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teken zet je aan het einde van een vraag?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3980D-7695-4AA1-9B13-27876E29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50829926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26d8206bd94e5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01FC2-00A6-4F19-89F8-AF1835BD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36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0AA33-C256-49E4-B58A-D628BB15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letter gebruik je als eerste in het woord zon?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C117C1-1009-4882-AE1F-D03E625B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87793736"/>
      </p:ext>
    </p:extLst>
  </p:cSld>
</p:sld>
</file>

<file path=ppt/slides/slide5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d02aad861436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58C19-12B1-4918-B883-EA0F48E6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37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95FA2-09BE-4F84-AA76-E902C093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Maak één woord van regen en boog.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53A7C-C842-4709-9269-8AEBA290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64388301"/>
      </p:ext>
    </p:extLst>
  </p:cSld>
</p:sld>
</file>

<file path=ppt/slides/slide5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1a8e4fa379420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9E993-6F13-4ADF-B7B9-52FD00C5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38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E7C05-CFF5-4564-8D39-3850D8C5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rijmt op boom?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E2760-4114-469A-B834-6AAFCA4A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04126356"/>
      </p:ext>
    </p:extLst>
  </p:cSld>
</p:sld>
</file>

<file path=ppt/slides/slide5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87105785745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153D6-1293-4007-8295-C0187527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39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3333E-835D-494E-B3D7-BC692840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iemand die een verhaal in een boek vertelt?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ACA95-C577-4129-9845-F993671F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65732699"/>
      </p:ext>
    </p:extLst>
  </p:cSld>
</p:sld>
</file>

<file path=ppt/slides/slide5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4a3c51524463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A529B-E8A9-455C-B3DE-3EE273FE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40 / TAALPRET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BF39EC-A46E-4679-8C84-B36B186F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bestaat uit de letters B-O-O-M?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4FFF8-5E59-4ACA-A19B-41ED1382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9267092"/>
      </p:ext>
    </p:extLst>
  </p:cSld>
</p:sld>
</file>

<file path=ppt/slides/slide5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8d0329c3e42f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DB738-D154-4252-BF39-58ACD7C8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ANTWOORDEN 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C205E-7485-4F30-8C7F-38535500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9E44BE-C56C-4D7F-9DB2-DD2A3B69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473F8-F075-45DF-8519-BFECD3B5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Lepel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3B3BE-55B3-41F6-B3EF-E618747F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Naar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969F9-2BEA-4065-B449-73429216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EF3212-735D-4E27-A738-79B5CEC0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Vraagteken</a:t>
            </a:r>
          </a:p>
        </p:txBody>
      </p:sp>
    </p:spTree>
    <p:extLst>
      <p:ext uri="{BB962C8B-B14F-4D97-AF65-F5344CB8AC3E}">
        <p14:creationId xmlns:p14="http://schemas.microsoft.com/office/powerpoint/2010/main" val="498736213"/>
      </p:ext>
    </p:extLst>
  </p:cSld>
</p:sld>
</file>

<file path=ppt/slides/slide5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d6bd810b7404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1E9B0-821B-4013-A776-F16C8551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ANTWOORDEN 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8BD3A9-6401-43B7-AC8A-5992BAD4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F9415-272E-4171-992A-1D1E8DE0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36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Z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36E54-BF75-4561-8215-F25D7C31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37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Regenboog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E6EFC-588C-47A1-9CBD-E39E691D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38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Room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9C9E3-EA90-4D86-BCC1-91C27A44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39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Verteller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E5D2A-E1EB-429D-A8C7-C00F4B27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40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Boom</a:t>
            </a:r>
          </a:p>
        </p:txBody>
      </p:sp>
    </p:spTree>
    <p:extLst>
      <p:ext uri="{BB962C8B-B14F-4D97-AF65-F5344CB8AC3E}">
        <p14:creationId xmlns:p14="http://schemas.microsoft.com/office/powerpoint/2010/main" val="1126596780"/>
      </p:ext>
    </p:extLst>
  </p:cSld>
</p:sld>
</file>

<file path=ppt/slides/slide5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fbd126c96d45c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37C3F-5FA7-4BB1-975B-B906EB32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13EB0-0ACA-44C0-B6BE-1E460877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Feestmix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B0BBA-4C1A-49EE-996F-847C980C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 laatste tien voor de eindstand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20253-D6AA-404D-B40F-489BEECD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93761706"/>
      </p:ext>
    </p:extLst>
  </p:cSld>
</p:sld>
</file>

<file path=ppt/slides/slide5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76b3519ac43e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836C9-E39D-4D61-94E7-C1826991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41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E429F-1AE1-48BC-9A5B-18BA971C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hoofdstad van Nederland?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A5766-6B11-4A6B-A892-4C54346D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04643814"/>
      </p:ext>
    </p:extLst>
  </p:cSld>
</p:sld>
</file>

<file path=ppt/slides/slide5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fd90362b64f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5C3C4-8ED1-432A-A82D-FF3CC841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42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E894D-81F1-4444-BC51-B6D9DD2D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maand heeft meestal de minste dagen?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1F433-2E15-447A-960D-E88F8888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09008195"/>
      </p:ext>
    </p:extLst>
  </p:cSld>
</p:sld>
</file>

<file path=ppt/slides/slide5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da1989c234490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13DE7-4337-4D07-B7E6-CFDDB8B5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43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3B18D-03B8-45D0-AAA8-77E13097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kleuren heeft een regenboog meestal?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DD851-ACA7-4AF2-964D-413BE125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66260183"/>
      </p:ext>
    </p:extLst>
  </p:cSld>
</p:sld>
</file>

<file path=ppt/slides/slide6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163c193896434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945D9-68D9-4891-B74E-46ADAD6F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44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EF4AAD-C596-40C9-95CB-FA52765C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het als de zon in de ochtend opkomt?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BFD74-6699-4AA8-A6C8-C8EE7D71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952336198"/>
      </p:ext>
    </p:extLst>
  </p:cSld>
</p:sld>
</file>

<file path=ppt/slides/slide6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cbe1a15c2424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236DA-238B-4361-9DA9-C1D68913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45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E86E5-0450-4465-A223-F41FB36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instrument heeft zwarte en witte toetsen?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63648A-304B-48C4-B66F-45A0CEF8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08199399"/>
      </p:ext>
    </p:extLst>
  </p:cSld>
</p:sld>
</file>

<file path=ppt/slides/slide6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41595f8c554a1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81ADF-BBF3-4147-926D-8E03772D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46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44CDF-DAD5-4191-B704-B9C14E08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eet je vaak op een verjaardag met kaarsjes erop?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BD654-073D-4424-8A0D-43CFE1E2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59258544"/>
      </p:ext>
    </p:extLst>
  </p:cSld>
</p:sld>
</file>

<file path=ppt/slides/slide6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1c2e77e51a483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B65D7-195B-477A-865A-B4E462E0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47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998BB-4FED-4FC1-AC88-E53F8225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vervoermiddel rijdt over rails?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70F3B-C0DE-4B28-B249-36BEEE74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939592745"/>
      </p:ext>
    </p:extLst>
  </p:cSld>
</p:sld>
</file>

<file path=ppt/slides/slide6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a7369fe394b7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DE8E4-83B8-4ABE-8812-D9407479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48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CCB9D-AEE2-4D89-96C8-7EB019F9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grootste oceaan op aarde?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EA084-1E06-4A26-B07A-A12347CC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521746835"/>
      </p:ext>
    </p:extLst>
  </p:cSld>
</p:sld>
</file>

<file path=ppt/slides/slide6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9e6a3a642c4f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3CA07-B5FF-44B7-AD5D-0033E323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49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23A37-BB45-4882-9E9C-5D7DF85E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dier uit Australië springt met sterke achterpoten?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3ED9B-2297-4D1B-A05C-3A3F5CD4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16762650"/>
      </p:ext>
    </p:extLst>
  </p:cSld>
</p:sld>
</file>

<file path=ppt/slides/slide6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582bea8ad7472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EC48A-0C03-475B-BF8C-1D955914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50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FA719D-E01F-48C1-8F21-173B5076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doe je met kaarsjes op een verjaardagstaart?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8DF9D-0740-4FFA-92E1-96FF08D6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34797680"/>
      </p:ext>
    </p:extLst>
  </p:cSld>
</p:sld>
</file>

<file path=ppt/slides/slide6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fcebc34c6a455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B9A406-2BDD-4D00-8BC8-AF1AB896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FCFFBD-AC1E-47D8-83AE-4893D357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144A9-53B4-4951-8276-F8BC39AB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Amsterdam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78AD45-478C-4EF6-B64C-9EFA0B38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Februari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ADF1C-82B1-488D-9FF5-8556502C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8E926-0C3C-4AE0-B5A2-0DB0FB62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Zonsopkomst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14871-0413-4320-87C2-FDF331AD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Piano</a:t>
            </a:r>
          </a:p>
        </p:txBody>
      </p:sp>
    </p:spTree>
    <p:extLst>
      <p:ext uri="{BB962C8B-B14F-4D97-AF65-F5344CB8AC3E}">
        <p14:creationId xmlns:p14="http://schemas.microsoft.com/office/powerpoint/2010/main" val="364240229"/>
      </p:ext>
    </p:extLst>
  </p:cSld>
</p:sld>
</file>

<file path=ppt/slides/slide6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977ec13364f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D434A-4D51-43CC-886D-0831B5C0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D090D-1971-4BFF-8EAB-99B272D2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EF802-0965-461E-92CE-A11F26FA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46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Taart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88305-72E7-4AA9-A37F-179FFD1D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47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Trein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A6521-B934-41A0-9679-2398B2EE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48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 Stille Oceaan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28C59-8EE6-41DB-A605-CBB8A59C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49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Kangoeroe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4592C-8957-42FC-82BF-5F42A718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50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Uitblazen</a:t>
            </a:r>
          </a:p>
        </p:txBody>
      </p:sp>
    </p:spTree>
    <p:extLst>
      <p:ext uri="{BB962C8B-B14F-4D97-AF65-F5344CB8AC3E}">
        <p14:creationId xmlns:p14="http://schemas.microsoft.com/office/powerpoint/2010/main" val="583053428"/>
      </p:ext>
    </p:extLst>
  </p:cSld>
</p:sld>
</file>

<file path=ppt/slides/slide6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7fc0b97ba444d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FC15E-E92B-4133-BF6F-6E1A2E26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UITSLAG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981CD-95D4-4749-8C5D-A238AC30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9550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 de winnaar is…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64CFE-CA97-417C-81E1-73CCE3EB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10000"/>
            <a:ext cx="923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Tel de vijf rondes op. Wie heeft de meeste punten?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1B437-5F32-4020-98D2-538DB2C2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95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Bedankt voor het meespelen!</a:t>
            </a:r>
          </a:p>
        </p:txBody>
      </p:sp>
    </p:spTree>
    <p:extLst>
      <p:ext uri="{BB962C8B-B14F-4D97-AF65-F5344CB8AC3E}">
        <p14:creationId xmlns:p14="http://schemas.microsoft.com/office/powerpoint/2010/main" val="12299412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2026-09-18T11:58:49.2620000Z</dcterms:created>
  <dcterms:modified xsi:type="dcterms:W3CDTF">2026-09-18T11:58:49.2620000Z</dcterms:modified>
</coreProperties>
</file>